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png" ContentType="image/png"/>
  <Default Extension="jpeg" ContentType="image/jpeg"/>
  <Default Extension="JPG" ContentType="image/.jpg"/>
  <Default Extension="gif" ContentType="image/gi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45"/>
  </p:notesMasterIdLst>
  <p:sldIdLst>
    <p:sldId id="256" r:id="rId5"/>
    <p:sldId id="605" r:id="rId6"/>
    <p:sldId id="658" r:id="rId7"/>
    <p:sldId id="660" r:id="rId8"/>
    <p:sldId id="661" r:id="rId9"/>
    <p:sldId id="257" r:id="rId10"/>
    <p:sldId id="659" r:id="rId11"/>
    <p:sldId id="261" r:id="rId12"/>
    <p:sldId id="263" r:id="rId13"/>
    <p:sldId id="483" r:id="rId14"/>
    <p:sldId id="264" r:id="rId15"/>
    <p:sldId id="265" r:id="rId16"/>
    <p:sldId id="543" r:id="rId17"/>
    <p:sldId id="266" r:id="rId18"/>
    <p:sldId id="267" r:id="rId19"/>
    <p:sldId id="270" r:id="rId20"/>
    <p:sldId id="484" r:id="rId21"/>
    <p:sldId id="277" r:id="rId22"/>
    <p:sldId id="278" r:id="rId23"/>
    <p:sldId id="279" r:id="rId24"/>
    <p:sldId id="337" r:id="rId25"/>
    <p:sldId id="339" r:id="rId26"/>
    <p:sldId id="281" r:id="rId27"/>
    <p:sldId id="485" r:id="rId28"/>
    <p:sldId id="283" r:id="rId29"/>
    <p:sldId id="396" r:id="rId30"/>
    <p:sldId id="397" r:id="rId31"/>
    <p:sldId id="398" r:id="rId32"/>
    <p:sldId id="403" r:id="rId33"/>
    <p:sldId id="404" r:id="rId34"/>
    <p:sldId id="401" r:id="rId35"/>
    <p:sldId id="290" r:id="rId36"/>
    <p:sldId id="430" r:id="rId37"/>
    <p:sldId id="431" r:id="rId38"/>
    <p:sldId id="696" r:id="rId39"/>
    <p:sldId id="291" r:id="rId40"/>
    <p:sldId id="294" r:id="rId41"/>
    <p:sldId id="295" r:id="rId42"/>
    <p:sldId id="310" r:id="rId43"/>
    <p:sldId id="602" r:id="rId4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632" y="108"/>
      </p:cViewPr>
      <p:guideLst>
        <p:guide orient="horz" pos="2185"/>
        <p:guide pos="292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8" Type="http://schemas.openxmlformats.org/officeDocument/2006/relationships/tableStyles" Target="tableStyles.xml"/><Relationship Id="rId47" Type="http://schemas.openxmlformats.org/officeDocument/2006/relationships/viewProps" Target="viewProps.xml"/><Relationship Id="rId46" Type="http://schemas.openxmlformats.org/officeDocument/2006/relationships/presProps" Target="presProps.xml"/><Relationship Id="rId45" Type="http://schemas.openxmlformats.org/officeDocument/2006/relationships/notesMaster" Target="notesMasters/notesMaster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tags" Target="../tags/tag69.xml"/><Relationship Id="rId7" Type="http://schemas.openxmlformats.org/officeDocument/2006/relationships/image" Target="../media/image4.png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png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0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90.xml"/><Relationship Id="rId8" Type="http://schemas.openxmlformats.org/officeDocument/2006/relationships/tags" Target="../tags/tag89.xml"/><Relationship Id="rId7" Type="http://schemas.openxmlformats.org/officeDocument/2006/relationships/tags" Target="../tags/tag88.xml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image" Target="../media/image4.png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png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0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27.xml"/><Relationship Id="rId5" Type="http://schemas.openxmlformats.org/officeDocument/2006/relationships/tags" Target="../tags/tag126.xml"/><Relationship Id="rId4" Type="http://schemas.openxmlformats.org/officeDocument/2006/relationships/tags" Target="../tags/tag125.xml"/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31.xml"/><Relationship Id="rId8" Type="http://schemas.openxmlformats.org/officeDocument/2006/relationships/tags" Target="../tags/tag130.xml"/><Relationship Id="rId7" Type="http://schemas.openxmlformats.org/officeDocument/2006/relationships/image" Target="../media/image4.png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png"/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0" Type="http://schemas.openxmlformats.org/officeDocument/2006/relationships/tags" Target="../tags/tag132.xm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137.xml"/><Relationship Id="rId5" Type="http://schemas.openxmlformats.org/officeDocument/2006/relationships/tags" Target="../tags/tag136.xml"/><Relationship Id="rId4" Type="http://schemas.openxmlformats.org/officeDocument/2006/relationships/tags" Target="../tags/tag135.xml"/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7" Type="http://schemas.openxmlformats.org/officeDocument/2006/relationships/tags" Target="../tags/tag143.xml"/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4" Type="http://schemas.openxmlformats.org/officeDocument/2006/relationships/tags" Target="../tags/tag140.xml"/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51.xml"/><Relationship Id="rId8" Type="http://schemas.openxmlformats.org/officeDocument/2006/relationships/tags" Target="../tags/tag150.xml"/><Relationship Id="rId7" Type="http://schemas.openxmlformats.org/officeDocument/2006/relationships/tags" Target="../tags/tag149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tags" Target="../tags/tag146.xml"/><Relationship Id="rId3" Type="http://schemas.openxmlformats.org/officeDocument/2006/relationships/tags" Target="../tags/tag145.xml"/><Relationship Id="rId2" Type="http://schemas.openxmlformats.org/officeDocument/2006/relationships/tags" Target="../tags/tag144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5" Type="http://schemas.openxmlformats.org/officeDocument/2006/relationships/tags" Target="../tags/tag155.xml"/><Relationship Id="rId4" Type="http://schemas.openxmlformats.org/officeDocument/2006/relationships/tags" Target="../tags/tag154.xml"/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4" Type="http://schemas.openxmlformats.org/officeDocument/2006/relationships/tags" Target="../tags/tag158.xml"/><Relationship Id="rId3" Type="http://schemas.openxmlformats.org/officeDocument/2006/relationships/tags" Target="../tags/tag157.xml"/><Relationship Id="rId2" Type="http://schemas.openxmlformats.org/officeDocument/2006/relationships/tags" Target="../tags/tag156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7" Type="http://schemas.openxmlformats.org/officeDocument/2006/relationships/tags" Target="../tags/tag164.xml"/><Relationship Id="rId6" Type="http://schemas.openxmlformats.org/officeDocument/2006/relationships/tags" Target="../tags/tag163.xml"/><Relationship Id="rId5" Type="http://schemas.openxmlformats.org/officeDocument/2006/relationships/tags" Target="../tags/tag162.xml"/><Relationship Id="rId4" Type="http://schemas.openxmlformats.org/officeDocument/2006/relationships/tags" Target="../tags/tag161.xml"/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6" Type="http://schemas.openxmlformats.org/officeDocument/2006/relationships/tags" Target="../tags/tag169.xml"/><Relationship Id="rId5" Type="http://schemas.openxmlformats.org/officeDocument/2006/relationships/tags" Target="../tags/tag168.xml"/><Relationship Id="rId4" Type="http://schemas.openxmlformats.org/officeDocument/2006/relationships/tags" Target="../tags/tag167.xml"/><Relationship Id="rId3" Type="http://schemas.openxmlformats.org/officeDocument/2006/relationships/tags" Target="../tags/tag166.xml"/><Relationship Id="rId2" Type="http://schemas.openxmlformats.org/officeDocument/2006/relationships/tags" Target="../tags/tag165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5" Type="http://schemas.openxmlformats.org/officeDocument/2006/relationships/tags" Target="../tags/tag173.xml"/><Relationship Id="rId4" Type="http://schemas.openxmlformats.org/officeDocument/2006/relationships/tags" Target="../tags/tag172.xml"/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6" Type="http://schemas.openxmlformats.org/officeDocument/2006/relationships/tags" Target="../tags/tag178.xml"/><Relationship Id="rId5" Type="http://schemas.openxmlformats.org/officeDocument/2006/relationships/tags" Target="../tags/tag177.xml"/><Relationship Id="rId4" Type="http://schemas.openxmlformats.org/officeDocument/2006/relationships/tags" Target="../tags/tag176.xml"/><Relationship Id="rId3" Type="http://schemas.openxmlformats.org/officeDocument/2006/relationships/tags" Target="../tags/tag175.xml"/><Relationship Id="rId2" Type="http://schemas.openxmlformats.org/officeDocument/2006/relationships/tags" Target="../tags/tag174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5"/>
            </p:custDataLst>
          </p:nvPr>
        </p:nvSpPr>
        <p:spPr>
          <a:xfrm>
            <a:off x="1660525" y="2729865"/>
            <a:ext cx="5591810" cy="1002665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4800" b="0">
                <a:solidFill>
                  <a:schemeClr val="accent4">
                    <a:lumMod val="20000"/>
                    <a:lumOff val="8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6"/>
            </p:custDataLst>
          </p:nvPr>
        </p:nvSpPr>
        <p:spPr>
          <a:xfrm>
            <a:off x="2251710" y="4100195"/>
            <a:ext cx="4610735" cy="699135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solidFill>
                  <a:schemeClr val="accent4">
                    <a:lumMod val="20000"/>
                    <a:lumOff val="80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78" name="任意多边形 77"/>
          <p:cNvSpPr/>
          <p:nvPr userDrawn="1"/>
        </p:nvSpPr>
        <p:spPr>
          <a:xfrm>
            <a:off x="567690" y="918210"/>
            <a:ext cx="4035425" cy="1018540"/>
          </a:xfrm>
          <a:custGeom>
            <a:avLst/>
            <a:gdLst>
              <a:gd name="connisteX0" fmla="*/ 10795 w 6985000"/>
              <a:gd name="connsiteY0" fmla="*/ 208280 h 1762760"/>
              <a:gd name="connisteX1" fmla="*/ 426720 w 6985000"/>
              <a:gd name="connsiteY1" fmla="*/ 580390 h 1762760"/>
              <a:gd name="connisteX2" fmla="*/ 4576445 w 6985000"/>
              <a:gd name="connsiteY2" fmla="*/ 1708150 h 1762760"/>
              <a:gd name="connisteX3" fmla="*/ 4926965 w 6985000"/>
              <a:gd name="connsiteY3" fmla="*/ 1762760 h 1762760"/>
              <a:gd name="connisteX4" fmla="*/ 6174740 w 6985000"/>
              <a:gd name="connsiteY4" fmla="*/ 1751965 h 1762760"/>
              <a:gd name="connisteX5" fmla="*/ 6251575 w 6985000"/>
              <a:gd name="connsiteY5" fmla="*/ 1631315 h 1762760"/>
              <a:gd name="connisteX6" fmla="*/ 6383020 w 6985000"/>
              <a:gd name="connsiteY6" fmla="*/ 1565910 h 1762760"/>
              <a:gd name="connisteX7" fmla="*/ 6985000 w 6985000"/>
              <a:gd name="connsiteY7" fmla="*/ 1467485 h 1762760"/>
              <a:gd name="connisteX8" fmla="*/ 6897370 w 6985000"/>
              <a:gd name="connsiteY8" fmla="*/ 1412240 h 1762760"/>
              <a:gd name="connisteX9" fmla="*/ 6141720 w 6985000"/>
              <a:gd name="connsiteY9" fmla="*/ 1423670 h 1762760"/>
              <a:gd name="connisteX10" fmla="*/ 6722110 w 6985000"/>
              <a:gd name="connsiteY10" fmla="*/ 405130 h 1762760"/>
              <a:gd name="connisteX11" fmla="*/ 6415405 w 6985000"/>
              <a:gd name="connsiteY11" fmla="*/ 350520 h 1762760"/>
              <a:gd name="connisteX12" fmla="*/ 5518150 w 6985000"/>
              <a:gd name="connsiteY12" fmla="*/ 1040130 h 1762760"/>
              <a:gd name="connisteX13" fmla="*/ 5375275 w 6985000"/>
              <a:gd name="connsiteY13" fmla="*/ 1106170 h 1762760"/>
              <a:gd name="connisteX14" fmla="*/ 4850130 w 6985000"/>
              <a:gd name="connsiteY14" fmla="*/ 1106170 h 1762760"/>
              <a:gd name="connisteX15" fmla="*/ 4445000 w 6985000"/>
              <a:gd name="connsiteY15" fmla="*/ 974725 h 1762760"/>
              <a:gd name="connisteX16" fmla="*/ 5386705 w 6985000"/>
              <a:gd name="connsiteY16" fmla="*/ 701040 h 1762760"/>
              <a:gd name="connisteX17" fmla="*/ 5430520 w 6985000"/>
              <a:gd name="connsiteY17" fmla="*/ 668020 h 1762760"/>
              <a:gd name="connisteX18" fmla="*/ 5671185 w 6985000"/>
              <a:gd name="connsiteY18" fmla="*/ 252095 h 1762760"/>
              <a:gd name="connisteX19" fmla="*/ 5594350 w 6985000"/>
              <a:gd name="connsiteY19" fmla="*/ 241300 h 1762760"/>
              <a:gd name="connisteX20" fmla="*/ 5233035 w 6985000"/>
              <a:gd name="connsiteY20" fmla="*/ 580390 h 1762760"/>
              <a:gd name="connisteX21" fmla="*/ 4992370 w 6985000"/>
              <a:gd name="connsiteY21" fmla="*/ 657225 h 1762760"/>
              <a:gd name="connisteX22" fmla="*/ 3919220 w 6985000"/>
              <a:gd name="connsiteY22" fmla="*/ 821055 h 1762760"/>
              <a:gd name="connisteX23" fmla="*/ 3755390 w 6985000"/>
              <a:gd name="connsiteY23" fmla="*/ 777240 h 1762760"/>
              <a:gd name="connisteX24" fmla="*/ 1303020 w 6985000"/>
              <a:gd name="connsiteY24" fmla="*/ 98425 h 1762760"/>
              <a:gd name="connisteX25" fmla="*/ 744220 w 6985000"/>
              <a:gd name="connsiteY25" fmla="*/ 0 h 1762760"/>
              <a:gd name="connisteX26" fmla="*/ 547370 w 6985000"/>
              <a:gd name="connsiteY26" fmla="*/ 0 h 1762760"/>
              <a:gd name="connisteX27" fmla="*/ 65405 w 6985000"/>
              <a:gd name="connsiteY27" fmla="*/ 142240 h 1762760"/>
              <a:gd name="connisteX28" fmla="*/ 0 w 6985000"/>
              <a:gd name="connsiteY28" fmla="*/ 164465 h 1762760"/>
              <a:gd name="connisteX29" fmla="*/ 10795 w 6985000"/>
              <a:gd name="connsiteY29" fmla="*/ 208280 h 176276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</a:cxnLst>
            <a:rect l="l" t="t" r="r" b="b"/>
            <a:pathLst>
              <a:path w="6985000" h="1762760">
                <a:moveTo>
                  <a:pt x="10795" y="208280"/>
                </a:moveTo>
                <a:lnTo>
                  <a:pt x="426720" y="580390"/>
                </a:lnTo>
                <a:lnTo>
                  <a:pt x="4576445" y="1708150"/>
                </a:lnTo>
                <a:lnTo>
                  <a:pt x="4926965" y="1762760"/>
                </a:lnTo>
                <a:lnTo>
                  <a:pt x="6174740" y="1751965"/>
                </a:lnTo>
                <a:lnTo>
                  <a:pt x="6251575" y="1631315"/>
                </a:lnTo>
                <a:lnTo>
                  <a:pt x="6383020" y="1565910"/>
                </a:lnTo>
                <a:lnTo>
                  <a:pt x="6985000" y="1467485"/>
                </a:lnTo>
                <a:lnTo>
                  <a:pt x="6897370" y="1412240"/>
                </a:lnTo>
                <a:lnTo>
                  <a:pt x="6141720" y="1423670"/>
                </a:lnTo>
                <a:lnTo>
                  <a:pt x="6722110" y="405130"/>
                </a:lnTo>
                <a:lnTo>
                  <a:pt x="6415405" y="350520"/>
                </a:lnTo>
                <a:lnTo>
                  <a:pt x="5518150" y="1040130"/>
                </a:lnTo>
                <a:lnTo>
                  <a:pt x="5375275" y="1106170"/>
                </a:lnTo>
                <a:lnTo>
                  <a:pt x="4850130" y="1106170"/>
                </a:lnTo>
                <a:lnTo>
                  <a:pt x="4445000" y="974725"/>
                </a:lnTo>
                <a:lnTo>
                  <a:pt x="5386705" y="701040"/>
                </a:lnTo>
                <a:lnTo>
                  <a:pt x="5430520" y="668020"/>
                </a:lnTo>
                <a:lnTo>
                  <a:pt x="5671185" y="252095"/>
                </a:lnTo>
                <a:lnTo>
                  <a:pt x="5594350" y="241300"/>
                </a:lnTo>
                <a:lnTo>
                  <a:pt x="5233035" y="580390"/>
                </a:lnTo>
                <a:lnTo>
                  <a:pt x="4992370" y="657225"/>
                </a:lnTo>
                <a:lnTo>
                  <a:pt x="3919220" y="821055"/>
                </a:lnTo>
                <a:lnTo>
                  <a:pt x="3755390" y="777240"/>
                </a:lnTo>
                <a:lnTo>
                  <a:pt x="1303020" y="98425"/>
                </a:lnTo>
                <a:lnTo>
                  <a:pt x="744220" y="0"/>
                </a:lnTo>
                <a:lnTo>
                  <a:pt x="547370" y="0"/>
                </a:lnTo>
                <a:lnTo>
                  <a:pt x="65405" y="142240"/>
                </a:lnTo>
                <a:lnTo>
                  <a:pt x="0" y="164465"/>
                </a:lnTo>
                <a:lnTo>
                  <a:pt x="10795" y="208280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 userDrawn="1"/>
        </p:nvSpPr>
        <p:spPr>
          <a:xfrm flipH="1" flipV="1">
            <a:off x="796925" y="2021840"/>
            <a:ext cx="8491220" cy="426720"/>
          </a:xfrm>
          <a:custGeom>
            <a:avLst/>
            <a:gdLst>
              <a:gd name="connsiteX0" fmla="*/ 0 w 13372"/>
              <a:gd name="connsiteY0" fmla="*/ 656 h 672"/>
              <a:gd name="connsiteX1" fmla="*/ 12994 w 13372"/>
              <a:gd name="connsiteY1" fmla="*/ 672 h 672"/>
              <a:gd name="connsiteX2" fmla="*/ 13272 w 13372"/>
              <a:gd name="connsiteY2" fmla="*/ 557 h 672"/>
              <a:gd name="connsiteX3" fmla="*/ 13372 w 13372"/>
              <a:gd name="connsiteY3" fmla="*/ 350 h 672"/>
              <a:gd name="connsiteX4" fmla="*/ 13272 w 13372"/>
              <a:gd name="connsiteY4" fmla="*/ 114 h 672"/>
              <a:gd name="connsiteX5" fmla="*/ 12979 w 13372"/>
              <a:gd name="connsiteY5" fmla="*/ 0 h 672"/>
              <a:gd name="connsiteX6" fmla="*/ 10760 w 13372"/>
              <a:gd name="connsiteY6" fmla="*/ 0 h 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372" h="672">
                <a:moveTo>
                  <a:pt x="0" y="656"/>
                </a:moveTo>
                <a:lnTo>
                  <a:pt x="12994" y="672"/>
                </a:lnTo>
                <a:cubicBezTo>
                  <a:pt x="13051" y="662"/>
                  <a:pt x="13196" y="625"/>
                  <a:pt x="13272" y="557"/>
                </a:cubicBezTo>
                <a:cubicBezTo>
                  <a:pt x="13348" y="488"/>
                  <a:pt x="13372" y="443"/>
                  <a:pt x="13372" y="350"/>
                </a:cubicBezTo>
                <a:cubicBezTo>
                  <a:pt x="13372" y="257"/>
                  <a:pt x="13350" y="185"/>
                  <a:pt x="13272" y="114"/>
                </a:cubicBezTo>
                <a:cubicBezTo>
                  <a:pt x="13194" y="43"/>
                  <a:pt x="13094" y="7"/>
                  <a:pt x="12979" y="0"/>
                </a:cubicBezTo>
                <a:lnTo>
                  <a:pt x="10760" y="0"/>
                </a:lnTo>
              </a:path>
            </a:pathLst>
          </a:cu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 flipV="1">
            <a:off x="114935" y="2448560"/>
            <a:ext cx="3248660" cy="426720"/>
            <a:chOff x="8409" y="984"/>
            <a:chExt cx="5116" cy="672"/>
          </a:xfrm>
        </p:grpSpPr>
        <p:sp>
          <p:nvSpPr>
            <p:cNvPr id="6" name="任意多边形 5"/>
            <p:cNvSpPr/>
            <p:nvPr userDrawn="1"/>
          </p:nvSpPr>
          <p:spPr>
            <a:xfrm flipV="1">
              <a:off x="8409" y="984"/>
              <a:ext cx="5116" cy="672"/>
            </a:xfrm>
            <a:custGeom>
              <a:avLst/>
              <a:gdLst>
                <a:gd name="connsiteX0" fmla="*/ 0 w 5116"/>
                <a:gd name="connsiteY0" fmla="*/ 666 h 672"/>
                <a:gd name="connsiteX1" fmla="*/ 4738 w 5116"/>
                <a:gd name="connsiteY1" fmla="*/ 672 h 672"/>
                <a:gd name="connsiteX2" fmla="*/ 5016 w 5116"/>
                <a:gd name="connsiteY2" fmla="*/ 557 h 672"/>
                <a:gd name="connsiteX3" fmla="*/ 5116 w 5116"/>
                <a:gd name="connsiteY3" fmla="*/ 350 h 672"/>
                <a:gd name="connsiteX4" fmla="*/ 5016 w 5116"/>
                <a:gd name="connsiteY4" fmla="*/ 114 h 672"/>
                <a:gd name="connsiteX5" fmla="*/ 4723 w 5116"/>
                <a:gd name="connsiteY5" fmla="*/ 0 h 672"/>
                <a:gd name="connsiteX6" fmla="*/ 2504 w 5116"/>
                <a:gd name="connsiteY6" fmla="*/ 0 h 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16" h="672">
                  <a:moveTo>
                    <a:pt x="0" y="666"/>
                  </a:moveTo>
                  <a:lnTo>
                    <a:pt x="4738" y="672"/>
                  </a:lnTo>
                  <a:cubicBezTo>
                    <a:pt x="4795" y="662"/>
                    <a:pt x="4940" y="625"/>
                    <a:pt x="5016" y="557"/>
                  </a:cubicBezTo>
                  <a:cubicBezTo>
                    <a:pt x="5092" y="488"/>
                    <a:pt x="5116" y="443"/>
                    <a:pt x="5116" y="350"/>
                  </a:cubicBezTo>
                  <a:cubicBezTo>
                    <a:pt x="5116" y="257"/>
                    <a:pt x="5094" y="185"/>
                    <a:pt x="5016" y="114"/>
                  </a:cubicBezTo>
                  <a:cubicBezTo>
                    <a:pt x="4938" y="43"/>
                    <a:pt x="4838" y="7"/>
                    <a:pt x="4723" y="0"/>
                  </a:cubicBezTo>
                  <a:lnTo>
                    <a:pt x="2504" y="0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 6"/>
            <p:cNvSpPr/>
            <p:nvPr userDrawn="1"/>
          </p:nvSpPr>
          <p:spPr>
            <a:xfrm flipV="1">
              <a:off x="12696" y="984"/>
              <a:ext cx="393" cy="672"/>
            </a:xfrm>
            <a:custGeom>
              <a:avLst/>
              <a:gdLst>
                <a:gd name="connsiteX0" fmla="*/ 15 w 393"/>
                <a:gd name="connsiteY0" fmla="*/ 672 h 672"/>
                <a:gd name="connsiteX1" fmla="*/ 293 w 393"/>
                <a:gd name="connsiteY1" fmla="*/ 557 h 672"/>
                <a:gd name="connsiteX2" fmla="*/ 393 w 393"/>
                <a:gd name="connsiteY2" fmla="*/ 350 h 672"/>
                <a:gd name="connsiteX3" fmla="*/ 293 w 393"/>
                <a:gd name="connsiteY3" fmla="*/ 114 h 672"/>
                <a:gd name="connsiteX4" fmla="*/ 0 w 393"/>
                <a:gd name="connsiteY4" fmla="*/ 0 h 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" h="672">
                  <a:moveTo>
                    <a:pt x="15" y="672"/>
                  </a:moveTo>
                  <a:cubicBezTo>
                    <a:pt x="72" y="662"/>
                    <a:pt x="217" y="625"/>
                    <a:pt x="293" y="557"/>
                  </a:cubicBezTo>
                  <a:cubicBezTo>
                    <a:pt x="369" y="488"/>
                    <a:pt x="393" y="443"/>
                    <a:pt x="393" y="350"/>
                  </a:cubicBezTo>
                  <a:cubicBezTo>
                    <a:pt x="393" y="257"/>
                    <a:pt x="371" y="185"/>
                    <a:pt x="293" y="114"/>
                  </a:cubicBezTo>
                  <a:cubicBezTo>
                    <a:pt x="215" y="43"/>
                    <a:pt x="115" y="7"/>
                    <a:pt x="0" y="0"/>
                  </a:cubicBez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任意多边形 8"/>
          <p:cNvSpPr/>
          <p:nvPr userDrawn="1"/>
        </p:nvSpPr>
        <p:spPr>
          <a:xfrm flipH="1" flipV="1">
            <a:off x="1143914" y="2021840"/>
            <a:ext cx="249555" cy="426720"/>
          </a:xfrm>
          <a:custGeom>
            <a:avLst/>
            <a:gdLst>
              <a:gd name="connsiteX0" fmla="*/ 15 w 393"/>
              <a:gd name="connsiteY0" fmla="*/ 672 h 672"/>
              <a:gd name="connsiteX1" fmla="*/ 293 w 393"/>
              <a:gd name="connsiteY1" fmla="*/ 557 h 672"/>
              <a:gd name="connsiteX2" fmla="*/ 393 w 393"/>
              <a:gd name="connsiteY2" fmla="*/ 350 h 672"/>
              <a:gd name="connsiteX3" fmla="*/ 293 w 393"/>
              <a:gd name="connsiteY3" fmla="*/ 114 h 672"/>
              <a:gd name="connsiteX4" fmla="*/ 0 w 393"/>
              <a:gd name="connsiteY4" fmla="*/ 0 h 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" h="672">
                <a:moveTo>
                  <a:pt x="15" y="672"/>
                </a:moveTo>
                <a:cubicBezTo>
                  <a:pt x="72" y="662"/>
                  <a:pt x="217" y="625"/>
                  <a:pt x="293" y="557"/>
                </a:cubicBezTo>
                <a:cubicBezTo>
                  <a:pt x="369" y="488"/>
                  <a:pt x="393" y="443"/>
                  <a:pt x="393" y="350"/>
                </a:cubicBezTo>
                <a:cubicBezTo>
                  <a:pt x="393" y="257"/>
                  <a:pt x="371" y="185"/>
                  <a:pt x="293" y="114"/>
                </a:cubicBezTo>
                <a:cubicBezTo>
                  <a:pt x="215" y="43"/>
                  <a:pt x="115" y="7"/>
                  <a:pt x="0" y="0"/>
                </a:cubicBezTo>
              </a:path>
            </a:pathLst>
          </a:cu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 userDrawn="1"/>
        </p:nvGrpSpPr>
        <p:grpSpPr>
          <a:xfrm flipH="1" flipV="1">
            <a:off x="5320030" y="920750"/>
            <a:ext cx="1489075" cy="429260"/>
            <a:chOff x="11180" y="976"/>
            <a:chExt cx="2345" cy="676"/>
          </a:xfrm>
        </p:grpSpPr>
        <p:sp>
          <p:nvSpPr>
            <p:cNvPr id="11" name="任意多边形 10"/>
            <p:cNvSpPr/>
            <p:nvPr userDrawn="1"/>
          </p:nvSpPr>
          <p:spPr>
            <a:xfrm flipV="1">
              <a:off x="11180" y="977"/>
              <a:ext cx="2345" cy="675"/>
            </a:xfrm>
            <a:custGeom>
              <a:avLst/>
              <a:gdLst>
                <a:gd name="connsiteX0" fmla="*/ 0 w 2345"/>
                <a:gd name="connsiteY0" fmla="*/ 675 h 675"/>
                <a:gd name="connsiteX1" fmla="*/ 1967 w 2345"/>
                <a:gd name="connsiteY1" fmla="*/ 672 h 675"/>
                <a:gd name="connsiteX2" fmla="*/ 2245 w 2345"/>
                <a:gd name="connsiteY2" fmla="*/ 557 h 675"/>
                <a:gd name="connsiteX3" fmla="*/ 2345 w 2345"/>
                <a:gd name="connsiteY3" fmla="*/ 350 h 675"/>
                <a:gd name="connsiteX4" fmla="*/ 2245 w 2345"/>
                <a:gd name="connsiteY4" fmla="*/ 114 h 675"/>
                <a:gd name="connsiteX5" fmla="*/ 1952 w 2345"/>
                <a:gd name="connsiteY5" fmla="*/ 0 h 675"/>
                <a:gd name="connsiteX6" fmla="*/ 8 w 2345"/>
                <a:gd name="connsiteY6" fmla="*/ 3 h 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5" h="675">
                  <a:moveTo>
                    <a:pt x="0" y="675"/>
                  </a:moveTo>
                  <a:lnTo>
                    <a:pt x="1967" y="672"/>
                  </a:lnTo>
                  <a:cubicBezTo>
                    <a:pt x="2024" y="662"/>
                    <a:pt x="2169" y="625"/>
                    <a:pt x="2245" y="557"/>
                  </a:cubicBezTo>
                  <a:cubicBezTo>
                    <a:pt x="2321" y="488"/>
                    <a:pt x="2345" y="443"/>
                    <a:pt x="2345" y="350"/>
                  </a:cubicBezTo>
                  <a:cubicBezTo>
                    <a:pt x="2345" y="257"/>
                    <a:pt x="2323" y="185"/>
                    <a:pt x="2245" y="114"/>
                  </a:cubicBezTo>
                  <a:cubicBezTo>
                    <a:pt x="2167" y="43"/>
                    <a:pt x="2067" y="7"/>
                    <a:pt x="1952" y="0"/>
                  </a:cubicBezTo>
                  <a:lnTo>
                    <a:pt x="8" y="3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任意多边形 14"/>
            <p:cNvSpPr/>
            <p:nvPr userDrawn="1"/>
          </p:nvSpPr>
          <p:spPr>
            <a:xfrm flipV="1">
              <a:off x="12696" y="976"/>
              <a:ext cx="393" cy="672"/>
            </a:xfrm>
            <a:custGeom>
              <a:avLst/>
              <a:gdLst>
                <a:gd name="connsiteX0" fmla="*/ 15 w 393"/>
                <a:gd name="connsiteY0" fmla="*/ 672 h 672"/>
                <a:gd name="connsiteX1" fmla="*/ 293 w 393"/>
                <a:gd name="connsiteY1" fmla="*/ 557 h 672"/>
                <a:gd name="connsiteX2" fmla="*/ 393 w 393"/>
                <a:gd name="connsiteY2" fmla="*/ 350 h 672"/>
                <a:gd name="connsiteX3" fmla="*/ 293 w 393"/>
                <a:gd name="connsiteY3" fmla="*/ 114 h 672"/>
                <a:gd name="connsiteX4" fmla="*/ 0 w 393"/>
                <a:gd name="connsiteY4" fmla="*/ 0 h 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" h="672">
                  <a:moveTo>
                    <a:pt x="15" y="672"/>
                  </a:moveTo>
                  <a:cubicBezTo>
                    <a:pt x="72" y="662"/>
                    <a:pt x="217" y="625"/>
                    <a:pt x="293" y="557"/>
                  </a:cubicBezTo>
                  <a:cubicBezTo>
                    <a:pt x="369" y="488"/>
                    <a:pt x="393" y="443"/>
                    <a:pt x="393" y="350"/>
                  </a:cubicBezTo>
                  <a:cubicBezTo>
                    <a:pt x="393" y="257"/>
                    <a:pt x="371" y="185"/>
                    <a:pt x="293" y="114"/>
                  </a:cubicBezTo>
                  <a:cubicBezTo>
                    <a:pt x="215" y="43"/>
                    <a:pt x="115" y="7"/>
                    <a:pt x="0" y="0"/>
                  </a:cubicBez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456300" y="774000"/>
            <a:ext cx="82296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899100" y="2484000"/>
            <a:ext cx="73494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899100" y="3560400"/>
            <a:ext cx="73494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5"/>
            </p:custDataLst>
          </p:nvPr>
        </p:nvSpPr>
        <p:spPr>
          <a:xfrm>
            <a:off x="1660525" y="2729865"/>
            <a:ext cx="5591810" cy="1002665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4800" b="0">
                <a:solidFill>
                  <a:schemeClr val="accent4">
                    <a:lumMod val="20000"/>
                    <a:lumOff val="8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6"/>
            </p:custDataLst>
          </p:nvPr>
        </p:nvSpPr>
        <p:spPr>
          <a:xfrm>
            <a:off x="2251710" y="4100195"/>
            <a:ext cx="4610735" cy="699135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solidFill>
                  <a:schemeClr val="accent4">
                    <a:lumMod val="20000"/>
                    <a:lumOff val="80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78" name="任意多边形 77"/>
          <p:cNvSpPr/>
          <p:nvPr userDrawn="1"/>
        </p:nvSpPr>
        <p:spPr>
          <a:xfrm>
            <a:off x="567690" y="918210"/>
            <a:ext cx="4035425" cy="1018540"/>
          </a:xfrm>
          <a:custGeom>
            <a:avLst/>
            <a:gdLst>
              <a:gd name="connisteX0" fmla="*/ 10795 w 6985000"/>
              <a:gd name="connsiteY0" fmla="*/ 208280 h 1762760"/>
              <a:gd name="connisteX1" fmla="*/ 426720 w 6985000"/>
              <a:gd name="connsiteY1" fmla="*/ 580390 h 1762760"/>
              <a:gd name="connisteX2" fmla="*/ 4576445 w 6985000"/>
              <a:gd name="connsiteY2" fmla="*/ 1708150 h 1762760"/>
              <a:gd name="connisteX3" fmla="*/ 4926965 w 6985000"/>
              <a:gd name="connsiteY3" fmla="*/ 1762760 h 1762760"/>
              <a:gd name="connisteX4" fmla="*/ 6174740 w 6985000"/>
              <a:gd name="connsiteY4" fmla="*/ 1751965 h 1762760"/>
              <a:gd name="connisteX5" fmla="*/ 6251575 w 6985000"/>
              <a:gd name="connsiteY5" fmla="*/ 1631315 h 1762760"/>
              <a:gd name="connisteX6" fmla="*/ 6383020 w 6985000"/>
              <a:gd name="connsiteY6" fmla="*/ 1565910 h 1762760"/>
              <a:gd name="connisteX7" fmla="*/ 6985000 w 6985000"/>
              <a:gd name="connsiteY7" fmla="*/ 1467485 h 1762760"/>
              <a:gd name="connisteX8" fmla="*/ 6897370 w 6985000"/>
              <a:gd name="connsiteY8" fmla="*/ 1412240 h 1762760"/>
              <a:gd name="connisteX9" fmla="*/ 6141720 w 6985000"/>
              <a:gd name="connsiteY9" fmla="*/ 1423670 h 1762760"/>
              <a:gd name="connisteX10" fmla="*/ 6722110 w 6985000"/>
              <a:gd name="connsiteY10" fmla="*/ 405130 h 1762760"/>
              <a:gd name="connisteX11" fmla="*/ 6415405 w 6985000"/>
              <a:gd name="connsiteY11" fmla="*/ 350520 h 1762760"/>
              <a:gd name="connisteX12" fmla="*/ 5518150 w 6985000"/>
              <a:gd name="connsiteY12" fmla="*/ 1040130 h 1762760"/>
              <a:gd name="connisteX13" fmla="*/ 5375275 w 6985000"/>
              <a:gd name="connsiteY13" fmla="*/ 1106170 h 1762760"/>
              <a:gd name="connisteX14" fmla="*/ 4850130 w 6985000"/>
              <a:gd name="connsiteY14" fmla="*/ 1106170 h 1762760"/>
              <a:gd name="connisteX15" fmla="*/ 4445000 w 6985000"/>
              <a:gd name="connsiteY15" fmla="*/ 974725 h 1762760"/>
              <a:gd name="connisteX16" fmla="*/ 5386705 w 6985000"/>
              <a:gd name="connsiteY16" fmla="*/ 701040 h 1762760"/>
              <a:gd name="connisteX17" fmla="*/ 5430520 w 6985000"/>
              <a:gd name="connsiteY17" fmla="*/ 668020 h 1762760"/>
              <a:gd name="connisteX18" fmla="*/ 5671185 w 6985000"/>
              <a:gd name="connsiteY18" fmla="*/ 252095 h 1762760"/>
              <a:gd name="connisteX19" fmla="*/ 5594350 w 6985000"/>
              <a:gd name="connsiteY19" fmla="*/ 241300 h 1762760"/>
              <a:gd name="connisteX20" fmla="*/ 5233035 w 6985000"/>
              <a:gd name="connsiteY20" fmla="*/ 580390 h 1762760"/>
              <a:gd name="connisteX21" fmla="*/ 4992370 w 6985000"/>
              <a:gd name="connsiteY21" fmla="*/ 657225 h 1762760"/>
              <a:gd name="connisteX22" fmla="*/ 3919220 w 6985000"/>
              <a:gd name="connsiteY22" fmla="*/ 821055 h 1762760"/>
              <a:gd name="connisteX23" fmla="*/ 3755390 w 6985000"/>
              <a:gd name="connsiteY23" fmla="*/ 777240 h 1762760"/>
              <a:gd name="connisteX24" fmla="*/ 1303020 w 6985000"/>
              <a:gd name="connsiteY24" fmla="*/ 98425 h 1762760"/>
              <a:gd name="connisteX25" fmla="*/ 744220 w 6985000"/>
              <a:gd name="connsiteY25" fmla="*/ 0 h 1762760"/>
              <a:gd name="connisteX26" fmla="*/ 547370 w 6985000"/>
              <a:gd name="connsiteY26" fmla="*/ 0 h 1762760"/>
              <a:gd name="connisteX27" fmla="*/ 65405 w 6985000"/>
              <a:gd name="connsiteY27" fmla="*/ 142240 h 1762760"/>
              <a:gd name="connisteX28" fmla="*/ 0 w 6985000"/>
              <a:gd name="connsiteY28" fmla="*/ 164465 h 1762760"/>
              <a:gd name="connisteX29" fmla="*/ 10795 w 6985000"/>
              <a:gd name="connsiteY29" fmla="*/ 208280 h 176276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</a:cxnLst>
            <a:rect l="l" t="t" r="r" b="b"/>
            <a:pathLst>
              <a:path w="6985000" h="1762760">
                <a:moveTo>
                  <a:pt x="10795" y="208280"/>
                </a:moveTo>
                <a:lnTo>
                  <a:pt x="426720" y="580390"/>
                </a:lnTo>
                <a:lnTo>
                  <a:pt x="4576445" y="1708150"/>
                </a:lnTo>
                <a:lnTo>
                  <a:pt x="4926965" y="1762760"/>
                </a:lnTo>
                <a:lnTo>
                  <a:pt x="6174740" y="1751965"/>
                </a:lnTo>
                <a:lnTo>
                  <a:pt x="6251575" y="1631315"/>
                </a:lnTo>
                <a:lnTo>
                  <a:pt x="6383020" y="1565910"/>
                </a:lnTo>
                <a:lnTo>
                  <a:pt x="6985000" y="1467485"/>
                </a:lnTo>
                <a:lnTo>
                  <a:pt x="6897370" y="1412240"/>
                </a:lnTo>
                <a:lnTo>
                  <a:pt x="6141720" y="1423670"/>
                </a:lnTo>
                <a:lnTo>
                  <a:pt x="6722110" y="405130"/>
                </a:lnTo>
                <a:lnTo>
                  <a:pt x="6415405" y="350520"/>
                </a:lnTo>
                <a:lnTo>
                  <a:pt x="5518150" y="1040130"/>
                </a:lnTo>
                <a:lnTo>
                  <a:pt x="5375275" y="1106170"/>
                </a:lnTo>
                <a:lnTo>
                  <a:pt x="4850130" y="1106170"/>
                </a:lnTo>
                <a:lnTo>
                  <a:pt x="4445000" y="974725"/>
                </a:lnTo>
                <a:lnTo>
                  <a:pt x="5386705" y="701040"/>
                </a:lnTo>
                <a:lnTo>
                  <a:pt x="5430520" y="668020"/>
                </a:lnTo>
                <a:lnTo>
                  <a:pt x="5671185" y="252095"/>
                </a:lnTo>
                <a:lnTo>
                  <a:pt x="5594350" y="241300"/>
                </a:lnTo>
                <a:lnTo>
                  <a:pt x="5233035" y="580390"/>
                </a:lnTo>
                <a:lnTo>
                  <a:pt x="4992370" y="657225"/>
                </a:lnTo>
                <a:lnTo>
                  <a:pt x="3919220" y="821055"/>
                </a:lnTo>
                <a:lnTo>
                  <a:pt x="3755390" y="777240"/>
                </a:lnTo>
                <a:lnTo>
                  <a:pt x="1303020" y="98425"/>
                </a:lnTo>
                <a:lnTo>
                  <a:pt x="744220" y="0"/>
                </a:lnTo>
                <a:lnTo>
                  <a:pt x="547370" y="0"/>
                </a:lnTo>
                <a:lnTo>
                  <a:pt x="65405" y="142240"/>
                </a:lnTo>
                <a:lnTo>
                  <a:pt x="0" y="164465"/>
                </a:lnTo>
                <a:lnTo>
                  <a:pt x="10795" y="208280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 userDrawn="1"/>
        </p:nvSpPr>
        <p:spPr>
          <a:xfrm flipH="1" flipV="1">
            <a:off x="796925" y="2021840"/>
            <a:ext cx="8491220" cy="426720"/>
          </a:xfrm>
          <a:custGeom>
            <a:avLst/>
            <a:gdLst>
              <a:gd name="connsiteX0" fmla="*/ 0 w 13372"/>
              <a:gd name="connsiteY0" fmla="*/ 656 h 672"/>
              <a:gd name="connsiteX1" fmla="*/ 12994 w 13372"/>
              <a:gd name="connsiteY1" fmla="*/ 672 h 672"/>
              <a:gd name="connsiteX2" fmla="*/ 13272 w 13372"/>
              <a:gd name="connsiteY2" fmla="*/ 557 h 672"/>
              <a:gd name="connsiteX3" fmla="*/ 13372 w 13372"/>
              <a:gd name="connsiteY3" fmla="*/ 350 h 672"/>
              <a:gd name="connsiteX4" fmla="*/ 13272 w 13372"/>
              <a:gd name="connsiteY4" fmla="*/ 114 h 672"/>
              <a:gd name="connsiteX5" fmla="*/ 12979 w 13372"/>
              <a:gd name="connsiteY5" fmla="*/ 0 h 672"/>
              <a:gd name="connsiteX6" fmla="*/ 10760 w 13372"/>
              <a:gd name="connsiteY6" fmla="*/ 0 h 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372" h="672">
                <a:moveTo>
                  <a:pt x="0" y="656"/>
                </a:moveTo>
                <a:lnTo>
                  <a:pt x="12994" y="672"/>
                </a:lnTo>
                <a:cubicBezTo>
                  <a:pt x="13051" y="662"/>
                  <a:pt x="13196" y="625"/>
                  <a:pt x="13272" y="557"/>
                </a:cubicBezTo>
                <a:cubicBezTo>
                  <a:pt x="13348" y="488"/>
                  <a:pt x="13372" y="443"/>
                  <a:pt x="13372" y="350"/>
                </a:cubicBezTo>
                <a:cubicBezTo>
                  <a:pt x="13372" y="257"/>
                  <a:pt x="13350" y="185"/>
                  <a:pt x="13272" y="114"/>
                </a:cubicBezTo>
                <a:cubicBezTo>
                  <a:pt x="13194" y="43"/>
                  <a:pt x="13094" y="7"/>
                  <a:pt x="12979" y="0"/>
                </a:cubicBezTo>
                <a:lnTo>
                  <a:pt x="10760" y="0"/>
                </a:lnTo>
              </a:path>
            </a:pathLst>
          </a:cu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 flipV="1">
            <a:off x="114935" y="2448560"/>
            <a:ext cx="3248660" cy="426720"/>
            <a:chOff x="8409" y="984"/>
            <a:chExt cx="5116" cy="672"/>
          </a:xfrm>
        </p:grpSpPr>
        <p:sp>
          <p:nvSpPr>
            <p:cNvPr id="6" name="任意多边形 5"/>
            <p:cNvSpPr/>
            <p:nvPr userDrawn="1"/>
          </p:nvSpPr>
          <p:spPr>
            <a:xfrm flipV="1">
              <a:off x="8409" y="984"/>
              <a:ext cx="5116" cy="672"/>
            </a:xfrm>
            <a:custGeom>
              <a:avLst/>
              <a:gdLst>
                <a:gd name="connsiteX0" fmla="*/ 0 w 5116"/>
                <a:gd name="connsiteY0" fmla="*/ 666 h 672"/>
                <a:gd name="connsiteX1" fmla="*/ 4738 w 5116"/>
                <a:gd name="connsiteY1" fmla="*/ 672 h 672"/>
                <a:gd name="connsiteX2" fmla="*/ 5016 w 5116"/>
                <a:gd name="connsiteY2" fmla="*/ 557 h 672"/>
                <a:gd name="connsiteX3" fmla="*/ 5116 w 5116"/>
                <a:gd name="connsiteY3" fmla="*/ 350 h 672"/>
                <a:gd name="connsiteX4" fmla="*/ 5016 w 5116"/>
                <a:gd name="connsiteY4" fmla="*/ 114 h 672"/>
                <a:gd name="connsiteX5" fmla="*/ 4723 w 5116"/>
                <a:gd name="connsiteY5" fmla="*/ 0 h 672"/>
                <a:gd name="connsiteX6" fmla="*/ 2504 w 5116"/>
                <a:gd name="connsiteY6" fmla="*/ 0 h 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16" h="672">
                  <a:moveTo>
                    <a:pt x="0" y="666"/>
                  </a:moveTo>
                  <a:lnTo>
                    <a:pt x="4738" y="672"/>
                  </a:lnTo>
                  <a:cubicBezTo>
                    <a:pt x="4795" y="662"/>
                    <a:pt x="4940" y="625"/>
                    <a:pt x="5016" y="557"/>
                  </a:cubicBezTo>
                  <a:cubicBezTo>
                    <a:pt x="5092" y="488"/>
                    <a:pt x="5116" y="443"/>
                    <a:pt x="5116" y="350"/>
                  </a:cubicBezTo>
                  <a:cubicBezTo>
                    <a:pt x="5116" y="257"/>
                    <a:pt x="5094" y="185"/>
                    <a:pt x="5016" y="114"/>
                  </a:cubicBezTo>
                  <a:cubicBezTo>
                    <a:pt x="4938" y="43"/>
                    <a:pt x="4838" y="7"/>
                    <a:pt x="4723" y="0"/>
                  </a:cubicBezTo>
                  <a:lnTo>
                    <a:pt x="2504" y="0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 6"/>
            <p:cNvSpPr/>
            <p:nvPr userDrawn="1"/>
          </p:nvSpPr>
          <p:spPr>
            <a:xfrm flipV="1">
              <a:off x="12696" y="984"/>
              <a:ext cx="393" cy="672"/>
            </a:xfrm>
            <a:custGeom>
              <a:avLst/>
              <a:gdLst>
                <a:gd name="connsiteX0" fmla="*/ 15 w 393"/>
                <a:gd name="connsiteY0" fmla="*/ 672 h 672"/>
                <a:gd name="connsiteX1" fmla="*/ 293 w 393"/>
                <a:gd name="connsiteY1" fmla="*/ 557 h 672"/>
                <a:gd name="connsiteX2" fmla="*/ 393 w 393"/>
                <a:gd name="connsiteY2" fmla="*/ 350 h 672"/>
                <a:gd name="connsiteX3" fmla="*/ 293 w 393"/>
                <a:gd name="connsiteY3" fmla="*/ 114 h 672"/>
                <a:gd name="connsiteX4" fmla="*/ 0 w 393"/>
                <a:gd name="connsiteY4" fmla="*/ 0 h 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" h="672">
                  <a:moveTo>
                    <a:pt x="15" y="672"/>
                  </a:moveTo>
                  <a:cubicBezTo>
                    <a:pt x="72" y="662"/>
                    <a:pt x="217" y="625"/>
                    <a:pt x="293" y="557"/>
                  </a:cubicBezTo>
                  <a:cubicBezTo>
                    <a:pt x="369" y="488"/>
                    <a:pt x="393" y="443"/>
                    <a:pt x="393" y="350"/>
                  </a:cubicBezTo>
                  <a:cubicBezTo>
                    <a:pt x="393" y="257"/>
                    <a:pt x="371" y="185"/>
                    <a:pt x="293" y="114"/>
                  </a:cubicBezTo>
                  <a:cubicBezTo>
                    <a:pt x="215" y="43"/>
                    <a:pt x="115" y="7"/>
                    <a:pt x="0" y="0"/>
                  </a:cubicBez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任意多边形 8"/>
          <p:cNvSpPr/>
          <p:nvPr userDrawn="1"/>
        </p:nvSpPr>
        <p:spPr>
          <a:xfrm flipH="1" flipV="1">
            <a:off x="1143914" y="2021840"/>
            <a:ext cx="249555" cy="426720"/>
          </a:xfrm>
          <a:custGeom>
            <a:avLst/>
            <a:gdLst>
              <a:gd name="connsiteX0" fmla="*/ 15 w 393"/>
              <a:gd name="connsiteY0" fmla="*/ 672 h 672"/>
              <a:gd name="connsiteX1" fmla="*/ 293 w 393"/>
              <a:gd name="connsiteY1" fmla="*/ 557 h 672"/>
              <a:gd name="connsiteX2" fmla="*/ 393 w 393"/>
              <a:gd name="connsiteY2" fmla="*/ 350 h 672"/>
              <a:gd name="connsiteX3" fmla="*/ 293 w 393"/>
              <a:gd name="connsiteY3" fmla="*/ 114 h 672"/>
              <a:gd name="connsiteX4" fmla="*/ 0 w 393"/>
              <a:gd name="connsiteY4" fmla="*/ 0 h 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" h="672">
                <a:moveTo>
                  <a:pt x="15" y="672"/>
                </a:moveTo>
                <a:cubicBezTo>
                  <a:pt x="72" y="662"/>
                  <a:pt x="217" y="625"/>
                  <a:pt x="293" y="557"/>
                </a:cubicBezTo>
                <a:cubicBezTo>
                  <a:pt x="369" y="488"/>
                  <a:pt x="393" y="443"/>
                  <a:pt x="393" y="350"/>
                </a:cubicBezTo>
                <a:cubicBezTo>
                  <a:pt x="393" y="257"/>
                  <a:pt x="371" y="185"/>
                  <a:pt x="293" y="114"/>
                </a:cubicBezTo>
                <a:cubicBezTo>
                  <a:pt x="215" y="43"/>
                  <a:pt x="115" y="7"/>
                  <a:pt x="0" y="0"/>
                </a:cubicBezTo>
              </a:path>
            </a:pathLst>
          </a:cu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 userDrawn="1"/>
        </p:nvGrpSpPr>
        <p:grpSpPr>
          <a:xfrm flipH="1" flipV="1">
            <a:off x="5320030" y="920750"/>
            <a:ext cx="1489075" cy="429260"/>
            <a:chOff x="11180" y="976"/>
            <a:chExt cx="2345" cy="676"/>
          </a:xfrm>
        </p:grpSpPr>
        <p:sp>
          <p:nvSpPr>
            <p:cNvPr id="11" name="任意多边形 10"/>
            <p:cNvSpPr/>
            <p:nvPr userDrawn="1"/>
          </p:nvSpPr>
          <p:spPr>
            <a:xfrm flipV="1">
              <a:off x="11180" y="977"/>
              <a:ext cx="2345" cy="675"/>
            </a:xfrm>
            <a:custGeom>
              <a:avLst/>
              <a:gdLst>
                <a:gd name="connsiteX0" fmla="*/ 0 w 2345"/>
                <a:gd name="connsiteY0" fmla="*/ 675 h 675"/>
                <a:gd name="connsiteX1" fmla="*/ 1967 w 2345"/>
                <a:gd name="connsiteY1" fmla="*/ 672 h 675"/>
                <a:gd name="connsiteX2" fmla="*/ 2245 w 2345"/>
                <a:gd name="connsiteY2" fmla="*/ 557 h 675"/>
                <a:gd name="connsiteX3" fmla="*/ 2345 w 2345"/>
                <a:gd name="connsiteY3" fmla="*/ 350 h 675"/>
                <a:gd name="connsiteX4" fmla="*/ 2245 w 2345"/>
                <a:gd name="connsiteY4" fmla="*/ 114 h 675"/>
                <a:gd name="connsiteX5" fmla="*/ 1952 w 2345"/>
                <a:gd name="connsiteY5" fmla="*/ 0 h 675"/>
                <a:gd name="connsiteX6" fmla="*/ 8 w 2345"/>
                <a:gd name="connsiteY6" fmla="*/ 3 h 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5" h="675">
                  <a:moveTo>
                    <a:pt x="0" y="675"/>
                  </a:moveTo>
                  <a:lnTo>
                    <a:pt x="1967" y="672"/>
                  </a:lnTo>
                  <a:cubicBezTo>
                    <a:pt x="2024" y="662"/>
                    <a:pt x="2169" y="625"/>
                    <a:pt x="2245" y="557"/>
                  </a:cubicBezTo>
                  <a:cubicBezTo>
                    <a:pt x="2321" y="488"/>
                    <a:pt x="2345" y="443"/>
                    <a:pt x="2345" y="350"/>
                  </a:cubicBezTo>
                  <a:cubicBezTo>
                    <a:pt x="2345" y="257"/>
                    <a:pt x="2323" y="185"/>
                    <a:pt x="2245" y="114"/>
                  </a:cubicBezTo>
                  <a:cubicBezTo>
                    <a:pt x="2167" y="43"/>
                    <a:pt x="2067" y="7"/>
                    <a:pt x="1952" y="0"/>
                  </a:cubicBezTo>
                  <a:lnTo>
                    <a:pt x="8" y="3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任意多边形 14"/>
            <p:cNvSpPr/>
            <p:nvPr userDrawn="1"/>
          </p:nvSpPr>
          <p:spPr>
            <a:xfrm flipV="1">
              <a:off x="12696" y="976"/>
              <a:ext cx="393" cy="672"/>
            </a:xfrm>
            <a:custGeom>
              <a:avLst/>
              <a:gdLst>
                <a:gd name="connsiteX0" fmla="*/ 15 w 393"/>
                <a:gd name="connsiteY0" fmla="*/ 672 h 672"/>
                <a:gd name="connsiteX1" fmla="*/ 293 w 393"/>
                <a:gd name="connsiteY1" fmla="*/ 557 h 672"/>
                <a:gd name="connsiteX2" fmla="*/ 393 w 393"/>
                <a:gd name="connsiteY2" fmla="*/ 350 h 672"/>
                <a:gd name="connsiteX3" fmla="*/ 293 w 393"/>
                <a:gd name="connsiteY3" fmla="*/ 114 h 672"/>
                <a:gd name="connsiteX4" fmla="*/ 0 w 393"/>
                <a:gd name="connsiteY4" fmla="*/ 0 h 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" h="672">
                  <a:moveTo>
                    <a:pt x="15" y="672"/>
                  </a:moveTo>
                  <a:cubicBezTo>
                    <a:pt x="72" y="662"/>
                    <a:pt x="217" y="625"/>
                    <a:pt x="293" y="557"/>
                  </a:cubicBezTo>
                  <a:cubicBezTo>
                    <a:pt x="369" y="488"/>
                    <a:pt x="393" y="443"/>
                    <a:pt x="393" y="350"/>
                  </a:cubicBezTo>
                  <a:cubicBezTo>
                    <a:pt x="393" y="257"/>
                    <a:pt x="371" y="185"/>
                    <a:pt x="293" y="114"/>
                  </a:cubicBezTo>
                  <a:cubicBezTo>
                    <a:pt x="215" y="43"/>
                    <a:pt x="115" y="7"/>
                    <a:pt x="0" y="0"/>
                  </a:cubicBez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6300" y="1490400"/>
            <a:ext cx="8226900" cy="4759200"/>
          </a:xfrm>
        </p:spPr>
        <p:txBody>
          <a:bodyPr vert="horz" lIns="90000" tIns="46800" rIns="90000" bIns="46800" rtlCol="0">
            <a:normAutofit/>
          </a:bodyPr>
          <a:lstStyle>
            <a:lvl1pPr eaLnBrk="1" fontAlgn="auto" latinLnBrk="0" hangingPunct="1">
              <a:buSzPct val="120000"/>
              <a:buBlip>
                <a:blip r:embed="rId4"/>
              </a:buBlip>
              <a:defRPr sz="3200"/>
            </a:lvl1pPr>
            <a:lvl2pPr>
              <a:buSzPct val="100000"/>
              <a:buBlip>
                <a:blip r:embed="rId5"/>
              </a:buBlip>
              <a:defRPr sz="2800"/>
            </a:lvl2pPr>
            <a:lvl3pPr marL="1257300" indent="-342900">
              <a:buSzPct val="100000"/>
              <a:buFont typeface="Wingdings" panose="05000000000000000000" charset="0"/>
              <a:buBlip>
                <a:blip r:embed="rId6"/>
              </a:buBlip>
              <a:defRPr sz="2600"/>
            </a:lvl3pPr>
            <a:lvl4pPr marL="1657350" indent="-285750">
              <a:buSzPct val="100000"/>
              <a:buFont typeface="Wingdings" panose="05000000000000000000" charset="0"/>
              <a:buBlip>
                <a:blip r:embed="rId6"/>
              </a:buBlip>
              <a:defRPr sz="2400"/>
            </a:lvl4pPr>
            <a:lvl5pPr marL="2114550" indent="-285750">
              <a:buSzPct val="25000"/>
              <a:buFont typeface="Wingdings" panose="05000000000000000000" charset="0"/>
              <a:buBlip>
                <a:blip r:embed="rId7"/>
              </a:buBlip>
              <a:defRPr sz="2000"/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493100" y="3848400"/>
            <a:ext cx="58266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493100" y="4615200"/>
            <a:ext cx="58266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8" name="任意多边形 77"/>
          <p:cNvSpPr/>
          <p:nvPr userDrawn="1"/>
        </p:nvSpPr>
        <p:spPr>
          <a:xfrm>
            <a:off x="1492885" y="728980"/>
            <a:ext cx="4035425" cy="1018540"/>
          </a:xfrm>
          <a:custGeom>
            <a:avLst/>
            <a:gdLst>
              <a:gd name="connisteX0" fmla="*/ 10795 w 6985000"/>
              <a:gd name="connsiteY0" fmla="*/ 208280 h 1762760"/>
              <a:gd name="connisteX1" fmla="*/ 426720 w 6985000"/>
              <a:gd name="connsiteY1" fmla="*/ 580390 h 1762760"/>
              <a:gd name="connisteX2" fmla="*/ 4576445 w 6985000"/>
              <a:gd name="connsiteY2" fmla="*/ 1708150 h 1762760"/>
              <a:gd name="connisteX3" fmla="*/ 4926965 w 6985000"/>
              <a:gd name="connsiteY3" fmla="*/ 1762760 h 1762760"/>
              <a:gd name="connisteX4" fmla="*/ 6174740 w 6985000"/>
              <a:gd name="connsiteY4" fmla="*/ 1751965 h 1762760"/>
              <a:gd name="connisteX5" fmla="*/ 6251575 w 6985000"/>
              <a:gd name="connsiteY5" fmla="*/ 1631315 h 1762760"/>
              <a:gd name="connisteX6" fmla="*/ 6383020 w 6985000"/>
              <a:gd name="connsiteY6" fmla="*/ 1565910 h 1762760"/>
              <a:gd name="connisteX7" fmla="*/ 6985000 w 6985000"/>
              <a:gd name="connsiteY7" fmla="*/ 1467485 h 1762760"/>
              <a:gd name="connisteX8" fmla="*/ 6897370 w 6985000"/>
              <a:gd name="connsiteY8" fmla="*/ 1412240 h 1762760"/>
              <a:gd name="connisteX9" fmla="*/ 6141720 w 6985000"/>
              <a:gd name="connsiteY9" fmla="*/ 1423670 h 1762760"/>
              <a:gd name="connisteX10" fmla="*/ 6722110 w 6985000"/>
              <a:gd name="connsiteY10" fmla="*/ 405130 h 1762760"/>
              <a:gd name="connisteX11" fmla="*/ 6415405 w 6985000"/>
              <a:gd name="connsiteY11" fmla="*/ 350520 h 1762760"/>
              <a:gd name="connisteX12" fmla="*/ 5518150 w 6985000"/>
              <a:gd name="connsiteY12" fmla="*/ 1040130 h 1762760"/>
              <a:gd name="connisteX13" fmla="*/ 5375275 w 6985000"/>
              <a:gd name="connsiteY13" fmla="*/ 1106170 h 1762760"/>
              <a:gd name="connisteX14" fmla="*/ 4850130 w 6985000"/>
              <a:gd name="connsiteY14" fmla="*/ 1106170 h 1762760"/>
              <a:gd name="connisteX15" fmla="*/ 4445000 w 6985000"/>
              <a:gd name="connsiteY15" fmla="*/ 974725 h 1762760"/>
              <a:gd name="connisteX16" fmla="*/ 5386705 w 6985000"/>
              <a:gd name="connsiteY16" fmla="*/ 701040 h 1762760"/>
              <a:gd name="connisteX17" fmla="*/ 5430520 w 6985000"/>
              <a:gd name="connsiteY17" fmla="*/ 668020 h 1762760"/>
              <a:gd name="connisteX18" fmla="*/ 5671185 w 6985000"/>
              <a:gd name="connsiteY18" fmla="*/ 252095 h 1762760"/>
              <a:gd name="connisteX19" fmla="*/ 5594350 w 6985000"/>
              <a:gd name="connsiteY19" fmla="*/ 241300 h 1762760"/>
              <a:gd name="connisteX20" fmla="*/ 5233035 w 6985000"/>
              <a:gd name="connsiteY20" fmla="*/ 580390 h 1762760"/>
              <a:gd name="connisteX21" fmla="*/ 4992370 w 6985000"/>
              <a:gd name="connsiteY21" fmla="*/ 657225 h 1762760"/>
              <a:gd name="connisteX22" fmla="*/ 3919220 w 6985000"/>
              <a:gd name="connsiteY22" fmla="*/ 821055 h 1762760"/>
              <a:gd name="connisteX23" fmla="*/ 3755390 w 6985000"/>
              <a:gd name="connsiteY23" fmla="*/ 777240 h 1762760"/>
              <a:gd name="connisteX24" fmla="*/ 1303020 w 6985000"/>
              <a:gd name="connsiteY24" fmla="*/ 98425 h 1762760"/>
              <a:gd name="connisteX25" fmla="*/ 744220 w 6985000"/>
              <a:gd name="connsiteY25" fmla="*/ 0 h 1762760"/>
              <a:gd name="connisteX26" fmla="*/ 547370 w 6985000"/>
              <a:gd name="connsiteY26" fmla="*/ 0 h 1762760"/>
              <a:gd name="connisteX27" fmla="*/ 65405 w 6985000"/>
              <a:gd name="connsiteY27" fmla="*/ 142240 h 1762760"/>
              <a:gd name="connisteX28" fmla="*/ 0 w 6985000"/>
              <a:gd name="connsiteY28" fmla="*/ 164465 h 1762760"/>
              <a:gd name="connisteX29" fmla="*/ 10795 w 6985000"/>
              <a:gd name="connsiteY29" fmla="*/ 208280 h 176276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</a:cxnLst>
            <a:rect l="l" t="t" r="r" b="b"/>
            <a:pathLst>
              <a:path w="6985000" h="1762760">
                <a:moveTo>
                  <a:pt x="10795" y="208280"/>
                </a:moveTo>
                <a:lnTo>
                  <a:pt x="426720" y="580390"/>
                </a:lnTo>
                <a:lnTo>
                  <a:pt x="4576445" y="1708150"/>
                </a:lnTo>
                <a:lnTo>
                  <a:pt x="4926965" y="1762760"/>
                </a:lnTo>
                <a:lnTo>
                  <a:pt x="6174740" y="1751965"/>
                </a:lnTo>
                <a:lnTo>
                  <a:pt x="6251575" y="1631315"/>
                </a:lnTo>
                <a:lnTo>
                  <a:pt x="6383020" y="1565910"/>
                </a:lnTo>
                <a:lnTo>
                  <a:pt x="6985000" y="1467485"/>
                </a:lnTo>
                <a:lnTo>
                  <a:pt x="6897370" y="1412240"/>
                </a:lnTo>
                <a:lnTo>
                  <a:pt x="6141720" y="1423670"/>
                </a:lnTo>
                <a:lnTo>
                  <a:pt x="6722110" y="405130"/>
                </a:lnTo>
                <a:lnTo>
                  <a:pt x="6415405" y="350520"/>
                </a:lnTo>
                <a:lnTo>
                  <a:pt x="5518150" y="1040130"/>
                </a:lnTo>
                <a:lnTo>
                  <a:pt x="5375275" y="1106170"/>
                </a:lnTo>
                <a:lnTo>
                  <a:pt x="4850130" y="1106170"/>
                </a:lnTo>
                <a:lnTo>
                  <a:pt x="4445000" y="974725"/>
                </a:lnTo>
                <a:lnTo>
                  <a:pt x="5386705" y="701040"/>
                </a:lnTo>
                <a:lnTo>
                  <a:pt x="5430520" y="668020"/>
                </a:lnTo>
                <a:lnTo>
                  <a:pt x="5671185" y="252095"/>
                </a:lnTo>
                <a:lnTo>
                  <a:pt x="5594350" y="241300"/>
                </a:lnTo>
                <a:lnTo>
                  <a:pt x="5233035" y="580390"/>
                </a:lnTo>
                <a:lnTo>
                  <a:pt x="4992370" y="657225"/>
                </a:lnTo>
                <a:lnTo>
                  <a:pt x="3919220" y="821055"/>
                </a:lnTo>
                <a:lnTo>
                  <a:pt x="3755390" y="777240"/>
                </a:lnTo>
                <a:lnTo>
                  <a:pt x="1303020" y="98425"/>
                </a:lnTo>
                <a:lnTo>
                  <a:pt x="744220" y="0"/>
                </a:lnTo>
                <a:lnTo>
                  <a:pt x="547370" y="0"/>
                </a:lnTo>
                <a:lnTo>
                  <a:pt x="65405" y="142240"/>
                </a:lnTo>
                <a:lnTo>
                  <a:pt x="0" y="164465"/>
                </a:lnTo>
                <a:lnTo>
                  <a:pt x="10795" y="208280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 userDrawn="1"/>
        </p:nvSpPr>
        <p:spPr>
          <a:xfrm flipH="1">
            <a:off x="637540" y="1747520"/>
            <a:ext cx="8491220" cy="426720"/>
          </a:xfrm>
          <a:custGeom>
            <a:avLst/>
            <a:gdLst>
              <a:gd name="connsiteX0" fmla="*/ 0 w 13372"/>
              <a:gd name="connsiteY0" fmla="*/ 656 h 672"/>
              <a:gd name="connsiteX1" fmla="*/ 12994 w 13372"/>
              <a:gd name="connsiteY1" fmla="*/ 672 h 672"/>
              <a:gd name="connsiteX2" fmla="*/ 13272 w 13372"/>
              <a:gd name="connsiteY2" fmla="*/ 557 h 672"/>
              <a:gd name="connsiteX3" fmla="*/ 13372 w 13372"/>
              <a:gd name="connsiteY3" fmla="*/ 350 h 672"/>
              <a:gd name="connsiteX4" fmla="*/ 13272 w 13372"/>
              <a:gd name="connsiteY4" fmla="*/ 114 h 672"/>
              <a:gd name="connsiteX5" fmla="*/ 12979 w 13372"/>
              <a:gd name="connsiteY5" fmla="*/ 0 h 672"/>
              <a:gd name="connsiteX6" fmla="*/ 10760 w 13372"/>
              <a:gd name="connsiteY6" fmla="*/ 0 h 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372" h="672">
                <a:moveTo>
                  <a:pt x="0" y="656"/>
                </a:moveTo>
                <a:lnTo>
                  <a:pt x="12994" y="672"/>
                </a:lnTo>
                <a:cubicBezTo>
                  <a:pt x="13051" y="662"/>
                  <a:pt x="13196" y="625"/>
                  <a:pt x="13272" y="557"/>
                </a:cubicBezTo>
                <a:cubicBezTo>
                  <a:pt x="13348" y="488"/>
                  <a:pt x="13372" y="443"/>
                  <a:pt x="13372" y="350"/>
                </a:cubicBezTo>
                <a:cubicBezTo>
                  <a:pt x="13372" y="257"/>
                  <a:pt x="13350" y="185"/>
                  <a:pt x="13272" y="114"/>
                </a:cubicBezTo>
                <a:cubicBezTo>
                  <a:pt x="13194" y="43"/>
                  <a:pt x="13094" y="7"/>
                  <a:pt x="12979" y="0"/>
                </a:cubicBezTo>
                <a:lnTo>
                  <a:pt x="10760" y="0"/>
                </a:lnTo>
              </a:path>
            </a:pathLst>
          </a:cu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 rot="0">
            <a:off x="27940" y="1320800"/>
            <a:ext cx="2452370" cy="426720"/>
            <a:chOff x="9663" y="984"/>
            <a:chExt cx="3862" cy="672"/>
          </a:xfrm>
        </p:grpSpPr>
        <p:sp>
          <p:nvSpPr>
            <p:cNvPr id="9" name="任意多边形 8"/>
            <p:cNvSpPr/>
            <p:nvPr userDrawn="1"/>
          </p:nvSpPr>
          <p:spPr>
            <a:xfrm flipV="1">
              <a:off x="9663" y="984"/>
              <a:ext cx="3862" cy="672"/>
            </a:xfrm>
            <a:custGeom>
              <a:avLst/>
              <a:gdLst>
                <a:gd name="connsiteX0" fmla="*/ 0 w 3862"/>
                <a:gd name="connsiteY0" fmla="*/ 665 h 672"/>
                <a:gd name="connsiteX1" fmla="*/ 3484 w 3862"/>
                <a:gd name="connsiteY1" fmla="*/ 672 h 672"/>
                <a:gd name="connsiteX2" fmla="*/ 3762 w 3862"/>
                <a:gd name="connsiteY2" fmla="*/ 557 h 672"/>
                <a:gd name="connsiteX3" fmla="*/ 3862 w 3862"/>
                <a:gd name="connsiteY3" fmla="*/ 350 h 672"/>
                <a:gd name="connsiteX4" fmla="*/ 3762 w 3862"/>
                <a:gd name="connsiteY4" fmla="*/ 114 h 672"/>
                <a:gd name="connsiteX5" fmla="*/ 3469 w 3862"/>
                <a:gd name="connsiteY5" fmla="*/ 0 h 672"/>
                <a:gd name="connsiteX6" fmla="*/ 1250 w 3862"/>
                <a:gd name="connsiteY6" fmla="*/ 0 h 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2" h="672">
                  <a:moveTo>
                    <a:pt x="0" y="665"/>
                  </a:moveTo>
                  <a:lnTo>
                    <a:pt x="3484" y="672"/>
                  </a:lnTo>
                  <a:cubicBezTo>
                    <a:pt x="3541" y="662"/>
                    <a:pt x="3686" y="625"/>
                    <a:pt x="3762" y="557"/>
                  </a:cubicBezTo>
                  <a:cubicBezTo>
                    <a:pt x="3838" y="488"/>
                    <a:pt x="3862" y="443"/>
                    <a:pt x="3862" y="350"/>
                  </a:cubicBezTo>
                  <a:cubicBezTo>
                    <a:pt x="3862" y="257"/>
                    <a:pt x="3840" y="185"/>
                    <a:pt x="3762" y="114"/>
                  </a:cubicBezTo>
                  <a:cubicBezTo>
                    <a:pt x="3684" y="43"/>
                    <a:pt x="3584" y="7"/>
                    <a:pt x="3469" y="0"/>
                  </a:cubicBezTo>
                  <a:lnTo>
                    <a:pt x="1250" y="0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 userDrawn="1"/>
          </p:nvSpPr>
          <p:spPr>
            <a:xfrm flipV="1">
              <a:off x="12696" y="984"/>
              <a:ext cx="393" cy="672"/>
            </a:xfrm>
            <a:custGeom>
              <a:avLst/>
              <a:gdLst>
                <a:gd name="connsiteX0" fmla="*/ 15 w 393"/>
                <a:gd name="connsiteY0" fmla="*/ 672 h 672"/>
                <a:gd name="connsiteX1" fmla="*/ 293 w 393"/>
                <a:gd name="connsiteY1" fmla="*/ 557 h 672"/>
                <a:gd name="connsiteX2" fmla="*/ 393 w 393"/>
                <a:gd name="connsiteY2" fmla="*/ 350 h 672"/>
                <a:gd name="connsiteX3" fmla="*/ 293 w 393"/>
                <a:gd name="connsiteY3" fmla="*/ 114 h 672"/>
                <a:gd name="connsiteX4" fmla="*/ 0 w 393"/>
                <a:gd name="connsiteY4" fmla="*/ 0 h 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" h="672">
                  <a:moveTo>
                    <a:pt x="15" y="672"/>
                  </a:moveTo>
                  <a:cubicBezTo>
                    <a:pt x="72" y="662"/>
                    <a:pt x="217" y="625"/>
                    <a:pt x="293" y="557"/>
                  </a:cubicBezTo>
                  <a:cubicBezTo>
                    <a:pt x="369" y="488"/>
                    <a:pt x="393" y="443"/>
                    <a:pt x="393" y="350"/>
                  </a:cubicBezTo>
                  <a:cubicBezTo>
                    <a:pt x="393" y="257"/>
                    <a:pt x="371" y="185"/>
                    <a:pt x="293" y="114"/>
                  </a:cubicBezTo>
                  <a:cubicBezTo>
                    <a:pt x="215" y="43"/>
                    <a:pt x="115" y="7"/>
                    <a:pt x="0" y="0"/>
                  </a:cubicBez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1" name="任意多边形 10"/>
          <p:cNvSpPr/>
          <p:nvPr userDrawn="1"/>
        </p:nvSpPr>
        <p:spPr>
          <a:xfrm flipH="1">
            <a:off x="984250" y="1747520"/>
            <a:ext cx="249555" cy="426720"/>
          </a:xfrm>
          <a:custGeom>
            <a:avLst/>
            <a:gdLst>
              <a:gd name="connsiteX0" fmla="*/ 15 w 393"/>
              <a:gd name="connsiteY0" fmla="*/ 672 h 672"/>
              <a:gd name="connsiteX1" fmla="*/ 293 w 393"/>
              <a:gd name="connsiteY1" fmla="*/ 557 h 672"/>
              <a:gd name="connsiteX2" fmla="*/ 393 w 393"/>
              <a:gd name="connsiteY2" fmla="*/ 350 h 672"/>
              <a:gd name="connsiteX3" fmla="*/ 293 w 393"/>
              <a:gd name="connsiteY3" fmla="*/ 114 h 672"/>
              <a:gd name="connsiteX4" fmla="*/ 0 w 393"/>
              <a:gd name="connsiteY4" fmla="*/ 0 h 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" h="672">
                <a:moveTo>
                  <a:pt x="15" y="672"/>
                </a:moveTo>
                <a:cubicBezTo>
                  <a:pt x="72" y="662"/>
                  <a:pt x="217" y="625"/>
                  <a:pt x="293" y="557"/>
                </a:cubicBezTo>
                <a:cubicBezTo>
                  <a:pt x="369" y="488"/>
                  <a:pt x="393" y="443"/>
                  <a:pt x="393" y="350"/>
                </a:cubicBezTo>
                <a:cubicBezTo>
                  <a:pt x="393" y="257"/>
                  <a:pt x="371" y="185"/>
                  <a:pt x="293" y="114"/>
                </a:cubicBezTo>
                <a:cubicBezTo>
                  <a:pt x="215" y="43"/>
                  <a:pt x="115" y="7"/>
                  <a:pt x="0" y="0"/>
                </a:cubicBezTo>
              </a:path>
            </a:pathLst>
          </a:cu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56300" y="1501200"/>
            <a:ext cx="38826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808700" y="1501200"/>
            <a:ext cx="38826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456300" y="1429200"/>
            <a:ext cx="40068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56300" y="1854000"/>
            <a:ext cx="40068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1421729"/>
            <a:ext cx="40068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854000"/>
            <a:ext cx="40068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456248" y="1555115"/>
            <a:ext cx="3924776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762800" y="1555200"/>
            <a:ext cx="39204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6300" y="1490400"/>
            <a:ext cx="8226900" cy="4759200"/>
          </a:xfrm>
        </p:spPr>
        <p:txBody>
          <a:bodyPr vert="horz" lIns="90000" tIns="46800" rIns="90000" bIns="46800" rtlCol="0">
            <a:normAutofit/>
          </a:bodyPr>
          <a:lstStyle>
            <a:lvl1pPr eaLnBrk="1" fontAlgn="auto" latinLnBrk="0" hangingPunct="1">
              <a:buSzPct val="120000"/>
              <a:buBlip>
                <a:blip r:embed="rId4"/>
              </a:buBlip>
              <a:defRPr sz="3200"/>
            </a:lvl1pPr>
            <a:lvl2pPr>
              <a:buSzPct val="100000"/>
              <a:buBlip>
                <a:blip r:embed="rId5"/>
              </a:buBlip>
              <a:defRPr sz="2800"/>
            </a:lvl2pPr>
            <a:lvl3pPr marL="1257300" indent="-342900">
              <a:buSzPct val="100000"/>
              <a:buFont typeface="Wingdings" panose="05000000000000000000" charset="0"/>
              <a:buBlip>
                <a:blip r:embed="rId6"/>
              </a:buBlip>
              <a:defRPr sz="2600"/>
            </a:lvl3pPr>
            <a:lvl4pPr marL="1657350" indent="-285750">
              <a:buSzPct val="100000"/>
              <a:buFont typeface="Wingdings" panose="05000000000000000000" charset="0"/>
              <a:buBlip>
                <a:blip r:embed="rId6"/>
              </a:buBlip>
              <a:defRPr sz="2400"/>
            </a:lvl4pPr>
            <a:lvl5pPr marL="2114550" indent="-285750">
              <a:buSzPct val="25000"/>
              <a:buFont typeface="Wingdings" panose="05000000000000000000" charset="0"/>
              <a:buBlip>
                <a:blip r:embed="rId7"/>
              </a:buBlip>
              <a:defRPr sz="2000"/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7676100" y="914400"/>
            <a:ext cx="783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85800" y="914400"/>
            <a:ext cx="68769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456300" y="774000"/>
            <a:ext cx="82296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899100" y="2484000"/>
            <a:ext cx="73494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899100" y="3560400"/>
            <a:ext cx="73494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5"/>
            </p:custDataLst>
          </p:nvPr>
        </p:nvSpPr>
        <p:spPr>
          <a:xfrm>
            <a:off x="1660525" y="2729865"/>
            <a:ext cx="5591810" cy="1002665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4800" b="0">
                <a:solidFill>
                  <a:schemeClr val="accent4">
                    <a:lumMod val="20000"/>
                    <a:lumOff val="8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6"/>
            </p:custDataLst>
          </p:nvPr>
        </p:nvSpPr>
        <p:spPr>
          <a:xfrm>
            <a:off x="2251710" y="4100195"/>
            <a:ext cx="4610735" cy="699135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solidFill>
                  <a:schemeClr val="accent4">
                    <a:lumMod val="20000"/>
                    <a:lumOff val="80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78" name="任意多边形 77"/>
          <p:cNvSpPr/>
          <p:nvPr userDrawn="1"/>
        </p:nvSpPr>
        <p:spPr>
          <a:xfrm>
            <a:off x="567690" y="918210"/>
            <a:ext cx="4035425" cy="1018540"/>
          </a:xfrm>
          <a:custGeom>
            <a:avLst/>
            <a:gdLst>
              <a:gd name="connisteX0" fmla="*/ 10795 w 6985000"/>
              <a:gd name="connsiteY0" fmla="*/ 208280 h 1762760"/>
              <a:gd name="connisteX1" fmla="*/ 426720 w 6985000"/>
              <a:gd name="connsiteY1" fmla="*/ 580390 h 1762760"/>
              <a:gd name="connisteX2" fmla="*/ 4576445 w 6985000"/>
              <a:gd name="connsiteY2" fmla="*/ 1708150 h 1762760"/>
              <a:gd name="connisteX3" fmla="*/ 4926965 w 6985000"/>
              <a:gd name="connsiteY3" fmla="*/ 1762760 h 1762760"/>
              <a:gd name="connisteX4" fmla="*/ 6174740 w 6985000"/>
              <a:gd name="connsiteY4" fmla="*/ 1751965 h 1762760"/>
              <a:gd name="connisteX5" fmla="*/ 6251575 w 6985000"/>
              <a:gd name="connsiteY5" fmla="*/ 1631315 h 1762760"/>
              <a:gd name="connisteX6" fmla="*/ 6383020 w 6985000"/>
              <a:gd name="connsiteY6" fmla="*/ 1565910 h 1762760"/>
              <a:gd name="connisteX7" fmla="*/ 6985000 w 6985000"/>
              <a:gd name="connsiteY7" fmla="*/ 1467485 h 1762760"/>
              <a:gd name="connisteX8" fmla="*/ 6897370 w 6985000"/>
              <a:gd name="connsiteY8" fmla="*/ 1412240 h 1762760"/>
              <a:gd name="connisteX9" fmla="*/ 6141720 w 6985000"/>
              <a:gd name="connsiteY9" fmla="*/ 1423670 h 1762760"/>
              <a:gd name="connisteX10" fmla="*/ 6722110 w 6985000"/>
              <a:gd name="connsiteY10" fmla="*/ 405130 h 1762760"/>
              <a:gd name="connisteX11" fmla="*/ 6415405 w 6985000"/>
              <a:gd name="connsiteY11" fmla="*/ 350520 h 1762760"/>
              <a:gd name="connisteX12" fmla="*/ 5518150 w 6985000"/>
              <a:gd name="connsiteY12" fmla="*/ 1040130 h 1762760"/>
              <a:gd name="connisteX13" fmla="*/ 5375275 w 6985000"/>
              <a:gd name="connsiteY13" fmla="*/ 1106170 h 1762760"/>
              <a:gd name="connisteX14" fmla="*/ 4850130 w 6985000"/>
              <a:gd name="connsiteY14" fmla="*/ 1106170 h 1762760"/>
              <a:gd name="connisteX15" fmla="*/ 4445000 w 6985000"/>
              <a:gd name="connsiteY15" fmla="*/ 974725 h 1762760"/>
              <a:gd name="connisteX16" fmla="*/ 5386705 w 6985000"/>
              <a:gd name="connsiteY16" fmla="*/ 701040 h 1762760"/>
              <a:gd name="connisteX17" fmla="*/ 5430520 w 6985000"/>
              <a:gd name="connsiteY17" fmla="*/ 668020 h 1762760"/>
              <a:gd name="connisteX18" fmla="*/ 5671185 w 6985000"/>
              <a:gd name="connsiteY18" fmla="*/ 252095 h 1762760"/>
              <a:gd name="connisteX19" fmla="*/ 5594350 w 6985000"/>
              <a:gd name="connsiteY19" fmla="*/ 241300 h 1762760"/>
              <a:gd name="connisteX20" fmla="*/ 5233035 w 6985000"/>
              <a:gd name="connsiteY20" fmla="*/ 580390 h 1762760"/>
              <a:gd name="connisteX21" fmla="*/ 4992370 w 6985000"/>
              <a:gd name="connsiteY21" fmla="*/ 657225 h 1762760"/>
              <a:gd name="connisteX22" fmla="*/ 3919220 w 6985000"/>
              <a:gd name="connsiteY22" fmla="*/ 821055 h 1762760"/>
              <a:gd name="connisteX23" fmla="*/ 3755390 w 6985000"/>
              <a:gd name="connsiteY23" fmla="*/ 777240 h 1762760"/>
              <a:gd name="connisteX24" fmla="*/ 1303020 w 6985000"/>
              <a:gd name="connsiteY24" fmla="*/ 98425 h 1762760"/>
              <a:gd name="connisteX25" fmla="*/ 744220 w 6985000"/>
              <a:gd name="connsiteY25" fmla="*/ 0 h 1762760"/>
              <a:gd name="connisteX26" fmla="*/ 547370 w 6985000"/>
              <a:gd name="connsiteY26" fmla="*/ 0 h 1762760"/>
              <a:gd name="connisteX27" fmla="*/ 65405 w 6985000"/>
              <a:gd name="connsiteY27" fmla="*/ 142240 h 1762760"/>
              <a:gd name="connisteX28" fmla="*/ 0 w 6985000"/>
              <a:gd name="connsiteY28" fmla="*/ 164465 h 1762760"/>
              <a:gd name="connisteX29" fmla="*/ 10795 w 6985000"/>
              <a:gd name="connsiteY29" fmla="*/ 208280 h 176276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</a:cxnLst>
            <a:rect l="l" t="t" r="r" b="b"/>
            <a:pathLst>
              <a:path w="6985000" h="1762760">
                <a:moveTo>
                  <a:pt x="10795" y="208280"/>
                </a:moveTo>
                <a:lnTo>
                  <a:pt x="426720" y="580390"/>
                </a:lnTo>
                <a:lnTo>
                  <a:pt x="4576445" y="1708150"/>
                </a:lnTo>
                <a:lnTo>
                  <a:pt x="4926965" y="1762760"/>
                </a:lnTo>
                <a:lnTo>
                  <a:pt x="6174740" y="1751965"/>
                </a:lnTo>
                <a:lnTo>
                  <a:pt x="6251575" y="1631315"/>
                </a:lnTo>
                <a:lnTo>
                  <a:pt x="6383020" y="1565910"/>
                </a:lnTo>
                <a:lnTo>
                  <a:pt x="6985000" y="1467485"/>
                </a:lnTo>
                <a:lnTo>
                  <a:pt x="6897370" y="1412240"/>
                </a:lnTo>
                <a:lnTo>
                  <a:pt x="6141720" y="1423670"/>
                </a:lnTo>
                <a:lnTo>
                  <a:pt x="6722110" y="405130"/>
                </a:lnTo>
                <a:lnTo>
                  <a:pt x="6415405" y="350520"/>
                </a:lnTo>
                <a:lnTo>
                  <a:pt x="5518150" y="1040130"/>
                </a:lnTo>
                <a:lnTo>
                  <a:pt x="5375275" y="1106170"/>
                </a:lnTo>
                <a:lnTo>
                  <a:pt x="4850130" y="1106170"/>
                </a:lnTo>
                <a:lnTo>
                  <a:pt x="4445000" y="974725"/>
                </a:lnTo>
                <a:lnTo>
                  <a:pt x="5386705" y="701040"/>
                </a:lnTo>
                <a:lnTo>
                  <a:pt x="5430520" y="668020"/>
                </a:lnTo>
                <a:lnTo>
                  <a:pt x="5671185" y="252095"/>
                </a:lnTo>
                <a:lnTo>
                  <a:pt x="5594350" y="241300"/>
                </a:lnTo>
                <a:lnTo>
                  <a:pt x="5233035" y="580390"/>
                </a:lnTo>
                <a:lnTo>
                  <a:pt x="4992370" y="657225"/>
                </a:lnTo>
                <a:lnTo>
                  <a:pt x="3919220" y="821055"/>
                </a:lnTo>
                <a:lnTo>
                  <a:pt x="3755390" y="777240"/>
                </a:lnTo>
                <a:lnTo>
                  <a:pt x="1303020" y="98425"/>
                </a:lnTo>
                <a:lnTo>
                  <a:pt x="744220" y="0"/>
                </a:lnTo>
                <a:lnTo>
                  <a:pt x="547370" y="0"/>
                </a:lnTo>
                <a:lnTo>
                  <a:pt x="65405" y="142240"/>
                </a:lnTo>
                <a:lnTo>
                  <a:pt x="0" y="164465"/>
                </a:lnTo>
                <a:lnTo>
                  <a:pt x="10795" y="208280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 userDrawn="1"/>
        </p:nvSpPr>
        <p:spPr>
          <a:xfrm flipH="1" flipV="1">
            <a:off x="796925" y="2021840"/>
            <a:ext cx="8491220" cy="426720"/>
          </a:xfrm>
          <a:custGeom>
            <a:avLst/>
            <a:gdLst>
              <a:gd name="connsiteX0" fmla="*/ 0 w 13372"/>
              <a:gd name="connsiteY0" fmla="*/ 656 h 672"/>
              <a:gd name="connsiteX1" fmla="*/ 12994 w 13372"/>
              <a:gd name="connsiteY1" fmla="*/ 672 h 672"/>
              <a:gd name="connsiteX2" fmla="*/ 13272 w 13372"/>
              <a:gd name="connsiteY2" fmla="*/ 557 h 672"/>
              <a:gd name="connsiteX3" fmla="*/ 13372 w 13372"/>
              <a:gd name="connsiteY3" fmla="*/ 350 h 672"/>
              <a:gd name="connsiteX4" fmla="*/ 13272 w 13372"/>
              <a:gd name="connsiteY4" fmla="*/ 114 h 672"/>
              <a:gd name="connsiteX5" fmla="*/ 12979 w 13372"/>
              <a:gd name="connsiteY5" fmla="*/ 0 h 672"/>
              <a:gd name="connsiteX6" fmla="*/ 10760 w 13372"/>
              <a:gd name="connsiteY6" fmla="*/ 0 h 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372" h="672">
                <a:moveTo>
                  <a:pt x="0" y="656"/>
                </a:moveTo>
                <a:lnTo>
                  <a:pt x="12994" y="672"/>
                </a:lnTo>
                <a:cubicBezTo>
                  <a:pt x="13051" y="662"/>
                  <a:pt x="13196" y="625"/>
                  <a:pt x="13272" y="557"/>
                </a:cubicBezTo>
                <a:cubicBezTo>
                  <a:pt x="13348" y="488"/>
                  <a:pt x="13372" y="443"/>
                  <a:pt x="13372" y="350"/>
                </a:cubicBezTo>
                <a:cubicBezTo>
                  <a:pt x="13372" y="257"/>
                  <a:pt x="13350" y="185"/>
                  <a:pt x="13272" y="114"/>
                </a:cubicBezTo>
                <a:cubicBezTo>
                  <a:pt x="13194" y="43"/>
                  <a:pt x="13094" y="7"/>
                  <a:pt x="12979" y="0"/>
                </a:cubicBezTo>
                <a:lnTo>
                  <a:pt x="10760" y="0"/>
                </a:lnTo>
              </a:path>
            </a:pathLst>
          </a:cu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 flipV="1">
            <a:off x="114935" y="2448560"/>
            <a:ext cx="3248660" cy="426720"/>
            <a:chOff x="8409" y="984"/>
            <a:chExt cx="5116" cy="672"/>
          </a:xfrm>
        </p:grpSpPr>
        <p:sp>
          <p:nvSpPr>
            <p:cNvPr id="6" name="任意多边形 5"/>
            <p:cNvSpPr/>
            <p:nvPr userDrawn="1"/>
          </p:nvSpPr>
          <p:spPr>
            <a:xfrm flipV="1">
              <a:off x="8409" y="984"/>
              <a:ext cx="5116" cy="672"/>
            </a:xfrm>
            <a:custGeom>
              <a:avLst/>
              <a:gdLst>
                <a:gd name="connsiteX0" fmla="*/ 0 w 5116"/>
                <a:gd name="connsiteY0" fmla="*/ 666 h 672"/>
                <a:gd name="connsiteX1" fmla="*/ 4738 w 5116"/>
                <a:gd name="connsiteY1" fmla="*/ 672 h 672"/>
                <a:gd name="connsiteX2" fmla="*/ 5016 w 5116"/>
                <a:gd name="connsiteY2" fmla="*/ 557 h 672"/>
                <a:gd name="connsiteX3" fmla="*/ 5116 w 5116"/>
                <a:gd name="connsiteY3" fmla="*/ 350 h 672"/>
                <a:gd name="connsiteX4" fmla="*/ 5016 w 5116"/>
                <a:gd name="connsiteY4" fmla="*/ 114 h 672"/>
                <a:gd name="connsiteX5" fmla="*/ 4723 w 5116"/>
                <a:gd name="connsiteY5" fmla="*/ 0 h 672"/>
                <a:gd name="connsiteX6" fmla="*/ 2504 w 5116"/>
                <a:gd name="connsiteY6" fmla="*/ 0 h 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16" h="672">
                  <a:moveTo>
                    <a:pt x="0" y="666"/>
                  </a:moveTo>
                  <a:lnTo>
                    <a:pt x="4738" y="672"/>
                  </a:lnTo>
                  <a:cubicBezTo>
                    <a:pt x="4795" y="662"/>
                    <a:pt x="4940" y="625"/>
                    <a:pt x="5016" y="557"/>
                  </a:cubicBezTo>
                  <a:cubicBezTo>
                    <a:pt x="5092" y="488"/>
                    <a:pt x="5116" y="443"/>
                    <a:pt x="5116" y="350"/>
                  </a:cubicBezTo>
                  <a:cubicBezTo>
                    <a:pt x="5116" y="257"/>
                    <a:pt x="5094" y="185"/>
                    <a:pt x="5016" y="114"/>
                  </a:cubicBezTo>
                  <a:cubicBezTo>
                    <a:pt x="4938" y="43"/>
                    <a:pt x="4838" y="7"/>
                    <a:pt x="4723" y="0"/>
                  </a:cubicBezTo>
                  <a:lnTo>
                    <a:pt x="2504" y="0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 6"/>
            <p:cNvSpPr/>
            <p:nvPr userDrawn="1"/>
          </p:nvSpPr>
          <p:spPr>
            <a:xfrm flipV="1">
              <a:off x="12696" y="984"/>
              <a:ext cx="393" cy="672"/>
            </a:xfrm>
            <a:custGeom>
              <a:avLst/>
              <a:gdLst>
                <a:gd name="connsiteX0" fmla="*/ 15 w 393"/>
                <a:gd name="connsiteY0" fmla="*/ 672 h 672"/>
                <a:gd name="connsiteX1" fmla="*/ 293 w 393"/>
                <a:gd name="connsiteY1" fmla="*/ 557 h 672"/>
                <a:gd name="connsiteX2" fmla="*/ 393 w 393"/>
                <a:gd name="connsiteY2" fmla="*/ 350 h 672"/>
                <a:gd name="connsiteX3" fmla="*/ 293 w 393"/>
                <a:gd name="connsiteY3" fmla="*/ 114 h 672"/>
                <a:gd name="connsiteX4" fmla="*/ 0 w 393"/>
                <a:gd name="connsiteY4" fmla="*/ 0 h 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" h="672">
                  <a:moveTo>
                    <a:pt x="15" y="672"/>
                  </a:moveTo>
                  <a:cubicBezTo>
                    <a:pt x="72" y="662"/>
                    <a:pt x="217" y="625"/>
                    <a:pt x="293" y="557"/>
                  </a:cubicBezTo>
                  <a:cubicBezTo>
                    <a:pt x="369" y="488"/>
                    <a:pt x="393" y="443"/>
                    <a:pt x="393" y="350"/>
                  </a:cubicBezTo>
                  <a:cubicBezTo>
                    <a:pt x="393" y="257"/>
                    <a:pt x="371" y="185"/>
                    <a:pt x="293" y="114"/>
                  </a:cubicBezTo>
                  <a:cubicBezTo>
                    <a:pt x="215" y="43"/>
                    <a:pt x="115" y="7"/>
                    <a:pt x="0" y="0"/>
                  </a:cubicBez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任意多边形 8"/>
          <p:cNvSpPr/>
          <p:nvPr userDrawn="1"/>
        </p:nvSpPr>
        <p:spPr>
          <a:xfrm flipH="1" flipV="1">
            <a:off x="1143914" y="2021840"/>
            <a:ext cx="249555" cy="426720"/>
          </a:xfrm>
          <a:custGeom>
            <a:avLst/>
            <a:gdLst>
              <a:gd name="connsiteX0" fmla="*/ 15 w 393"/>
              <a:gd name="connsiteY0" fmla="*/ 672 h 672"/>
              <a:gd name="connsiteX1" fmla="*/ 293 w 393"/>
              <a:gd name="connsiteY1" fmla="*/ 557 h 672"/>
              <a:gd name="connsiteX2" fmla="*/ 393 w 393"/>
              <a:gd name="connsiteY2" fmla="*/ 350 h 672"/>
              <a:gd name="connsiteX3" fmla="*/ 293 w 393"/>
              <a:gd name="connsiteY3" fmla="*/ 114 h 672"/>
              <a:gd name="connsiteX4" fmla="*/ 0 w 393"/>
              <a:gd name="connsiteY4" fmla="*/ 0 h 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" h="672">
                <a:moveTo>
                  <a:pt x="15" y="672"/>
                </a:moveTo>
                <a:cubicBezTo>
                  <a:pt x="72" y="662"/>
                  <a:pt x="217" y="625"/>
                  <a:pt x="293" y="557"/>
                </a:cubicBezTo>
                <a:cubicBezTo>
                  <a:pt x="369" y="488"/>
                  <a:pt x="393" y="443"/>
                  <a:pt x="393" y="350"/>
                </a:cubicBezTo>
                <a:cubicBezTo>
                  <a:pt x="393" y="257"/>
                  <a:pt x="371" y="185"/>
                  <a:pt x="293" y="114"/>
                </a:cubicBezTo>
                <a:cubicBezTo>
                  <a:pt x="215" y="43"/>
                  <a:pt x="115" y="7"/>
                  <a:pt x="0" y="0"/>
                </a:cubicBezTo>
              </a:path>
            </a:pathLst>
          </a:cu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 userDrawn="1"/>
        </p:nvGrpSpPr>
        <p:grpSpPr>
          <a:xfrm flipH="1" flipV="1">
            <a:off x="5320030" y="920750"/>
            <a:ext cx="1489075" cy="429260"/>
            <a:chOff x="11180" y="976"/>
            <a:chExt cx="2345" cy="676"/>
          </a:xfrm>
        </p:grpSpPr>
        <p:sp>
          <p:nvSpPr>
            <p:cNvPr id="11" name="任意多边形 10"/>
            <p:cNvSpPr/>
            <p:nvPr userDrawn="1"/>
          </p:nvSpPr>
          <p:spPr>
            <a:xfrm flipV="1">
              <a:off x="11180" y="977"/>
              <a:ext cx="2345" cy="675"/>
            </a:xfrm>
            <a:custGeom>
              <a:avLst/>
              <a:gdLst>
                <a:gd name="connsiteX0" fmla="*/ 0 w 2345"/>
                <a:gd name="connsiteY0" fmla="*/ 675 h 675"/>
                <a:gd name="connsiteX1" fmla="*/ 1967 w 2345"/>
                <a:gd name="connsiteY1" fmla="*/ 672 h 675"/>
                <a:gd name="connsiteX2" fmla="*/ 2245 w 2345"/>
                <a:gd name="connsiteY2" fmla="*/ 557 h 675"/>
                <a:gd name="connsiteX3" fmla="*/ 2345 w 2345"/>
                <a:gd name="connsiteY3" fmla="*/ 350 h 675"/>
                <a:gd name="connsiteX4" fmla="*/ 2245 w 2345"/>
                <a:gd name="connsiteY4" fmla="*/ 114 h 675"/>
                <a:gd name="connsiteX5" fmla="*/ 1952 w 2345"/>
                <a:gd name="connsiteY5" fmla="*/ 0 h 675"/>
                <a:gd name="connsiteX6" fmla="*/ 8 w 2345"/>
                <a:gd name="connsiteY6" fmla="*/ 3 h 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5" h="675">
                  <a:moveTo>
                    <a:pt x="0" y="675"/>
                  </a:moveTo>
                  <a:lnTo>
                    <a:pt x="1967" y="672"/>
                  </a:lnTo>
                  <a:cubicBezTo>
                    <a:pt x="2024" y="662"/>
                    <a:pt x="2169" y="625"/>
                    <a:pt x="2245" y="557"/>
                  </a:cubicBezTo>
                  <a:cubicBezTo>
                    <a:pt x="2321" y="488"/>
                    <a:pt x="2345" y="443"/>
                    <a:pt x="2345" y="350"/>
                  </a:cubicBezTo>
                  <a:cubicBezTo>
                    <a:pt x="2345" y="257"/>
                    <a:pt x="2323" y="185"/>
                    <a:pt x="2245" y="114"/>
                  </a:cubicBezTo>
                  <a:cubicBezTo>
                    <a:pt x="2167" y="43"/>
                    <a:pt x="2067" y="7"/>
                    <a:pt x="1952" y="0"/>
                  </a:cubicBezTo>
                  <a:lnTo>
                    <a:pt x="8" y="3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任意多边形 14"/>
            <p:cNvSpPr/>
            <p:nvPr userDrawn="1"/>
          </p:nvSpPr>
          <p:spPr>
            <a:xfrm flipV="1">
              <a:off x="12696" y="976"/>
              <a:ext cx="393" cy="672"/>
            </a:xfrm>
            <a:custGeom>
              <a:avLst/>
              <a:gdLst>
                <a:gd name="connsiteX0" fmla="*/ 15 w 393"/>
                <a:gd name="connsiteY0" fmla="*/ 672 h 672"/>
                <a:gd name="connsiteX1" fmla="*/ 293 w 393"/>
                <a:gd name="connsiteY1" fmla="*/ 557 h 672"/>
                <a:gd name="connsiteX2" fmla="*/ 393 w 393"/>
                <a:gd name="connsiteY2" fmla="*/ 350 h 672"/>
                <a:gd name="connsiteX3" fmla="*/ 293 w 393"/>
                <a:gd name="connsiteY3" fmla="*/ 114 h 672"/>
                <a:gd name="connsiteX4" fmla="*/ 0 w 393"/>
                <a:gd name="connsiteY4" fmla="*/ 0 h 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" h="672">
                  <a:moveTo>
                    <a:pt x="15" y="672"/>
                  </a:moveTo>
                  <a:cubicBezTo>
                    <a:pt x="72" y="662"/>
                    <a:pt x="217" y="625"/>
                    <a:pt x="293" y="557"/>
                  </a:cubicBezTo>
                  <a:cubicBezTo>
                    <a:pt x="369" y="488"/>
                    <a:pt x="393" y="443"/>
                    <a:pt x="393" y="350"/>
                  </a:cubicBezTo>
                  <a:cubicBezTo>
                    <a:pt x="393" y="257"/>
                    <a:pt x="371" y="185"/>
                    <a:pt x="293" y="114"/>
                  </a:cubicBezTo>
                  <a:cubicBezTo>
                    <a:pt x="215" y="43"/>
                    <a:pt x="115" y="7"/>
                    <a:pt x="0" y="0"/>
                  </a:cubicBez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6300" y="1490400"/>
            <a:ext cx="8226900" cy="4759200"/>
          </a:xfrm>
        </p:spPr>
        <p:txBody>
          <a:bodyPr vert="horz" lIns="90000" tIns="46800" rIns="90000" bIns="46800" rtlCol="0">
            <a:normAutofit/>
          </a:bodyPr>
          <a:lstStyle>
            <a:lvl1pPr eaLnBrk="1" fontAlgn="auto" latinLnBrk="0" hangingPunct="1">
              <a:buSzPct val="120000"/>
              <a:buBlip>
                <a:blip r:embed="rId4"/>
              </a:buBlip>
              <a:defRPr sz="3200"/>
            </a:lvl1pPr>
            <a:lvl2pPr>
              <a:buSzPct val="100000"/>
              <a:buBlip>
                <a:blip r:embed="rId5"/>
              </a:buBlip>
              <a:defRPr sz="2800"/>
            </a:lvl2pPr>
            <a:lvl3pPr marL="1257300" indent="-342900">
              <a:buSzPct val="100000"/>
              <a:buFont typeface="Wingdings" panose="05000000000000000000" charset="0"/>
              <a:buBlip>
                <a:blip r:embed="rId6"/>
              </a:buBlip>
              <a:defRPr sz="2600"/>
            </a:lvl3pPr>
            <a:lvl4pPr marL="1657350" indent="-285750">
              <a:buSzPct val="100000"/>
              <a:buFont typeface="Wingdings" panose="05000000000000000000" charset="0"/>
              <a:buBlip>
                <a:blip r:embed="rId6"/>
              </a:buBlip>
              <a:defRPr sz="2400"/>
            </a:lvl4pPr>
            <a:lvl5pPr marL="2114550" indent="-285750">
              <a:buSzPct val="25000"/>
              <a:buFont typeface="Wingdings" panose="05000000000000000000" charset="0"/>
              <a:buBlip>
                <a:blip r:embed="rId7"/>
              </a:buBlip>
              <a:defRPr sz="2000"/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493100" y="3848400"/>
            <a:ext cx="58266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493100" y="4615200"/>
            <a:ext cx="58266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8" name="任意多边形 77"/>
          <p:cNvSpPr/>
          <p:nvPr userDrawn="1"/>
        </p:nvSpPr>
        <p:spPr>
          <a:xfrm>
            <a:off x="1492885" y="728980"/>
            <a:ext cx="4035425" cy="1018540"/>
          </a:xfrm>
          <a:custGeom>
            <a:avLst/>
            <a:gdLst>
              <a:gd name="connisteX0" fmla="*/ 10795 w 6985000"/>
              <a:gd name="connsiteY0" fmla="*/ 208280 h 1762760"/>
              <a:gd name="connisteX1" fmla="*/ 426720 w 6985000"/>
              <a:gd name="connsiteY1" fmla="*/ 580390 h 1762760"/>
              <a:gd name="connisteX2" fmla="*/ 4576445 w 6985000"/>
              <a:gd name="connsiteY2" fmla="*/ 1708150 h 1762760"/>
              <a:gd name="connisteX3" fmla="*/ 4926965 w 6985000"/>
              <a:gd name="connsiteY3" fmla="*/ 1762760 h 1762760"/>
              <a:gd name="connisteX4" fmla="*/ 6174740 w 6985000"/>
              <a:gd name="connsiteY4" fmla="*/ 1751965 h 1762760"/>
              <a:gd name="connisteX5" fmla="*/ 6251575 w 6985000"/>
              <a:gd name="connsiteY5" fmla="*/ 1631315 h 1762760"/>
              <a:gd name="connisteX6" fmla="*/ 6383020 w 6985000"/>
              <a:gd name="connsiteY6" fmla="*/ 1565910 h 1762760"/>
              <a:gd name="connisteX7" fmla="*/ 6985000 w 6985000"/>
              <a:gd name="connsiteY7" fmla="*/ 1467485 h 1762760"/>
              <a:gd name="connisteX8" fmla="*/ 6897370 w 6985000"/>
              <a:gd name="connsiteY8" fmla="*/ 1412240 h 1762760"/>
              <a:gd name="connisteX9" fmla="*/ 6141720 w 6985000"/>
              <a:gd name="connsiteY9" fmla="*/ 1423670 h 1762760"/>
              <a:gd name="connisteX10" fmla="*/ 6722110 w 6985000"/>
              <a:gd name="connsiteY10" fmla="*/ 405130 h 1762760"/>
              <a:gd name="connisteX11" fmla="*/ 6415405 w 6985000"/>
              <a:gd name="connsiteY11" fmla="*/ 350520 h 1762760"/>
              <a:gd name="connisteX12" fmla="*/ 5518150 w 6985000"/>
              <a:gd name="connsiteY12" fmla="*/ 1040130 h 1762760"/>
              <a:gd name="connisteX13" fmla="*/ 5375275 w 6985000"/>
              <a:gd name="connsiteY13" fmla="*/ 1106170 h 1762760"/>
              <a:gd name="connisteX14" fmla="*/ 4850130 w 6985000"/>
              <a:gd name="connsiteY14" fmla="*/ 1106170 h 1762760"/>
              <a:gd name="connisteX15" fmla="*/ 4445000 w 6985000"/>
              <a:gd name="connsiteY15" fmla="*/ 974725 h 1762760"/>
              <a:gd name="connisteX16" fmla="*/ 5386705 w 6985000"/>
              <a:gd name="connsiteY16" fmla="*/ 701040 h 1762760"/>
              <a:gd name="connisteX17" fmla="*/ 5430520 w 6985000"/>
              <a:gd name="connsiteY17" fmla="*/ 668020 h 1762760"/>
              <a:gd name="connisteX18" fmla="*/ 5671185 w 6985000"/>
              <a:gd name="connsiteY18" fmla="*/ 252095 h 1762760"/>
              <a:gd name="connisteX19" fmla="*/ 5594350 w 6985000"/>
              <a:gd name="connsiteY19" fmla="*/ 241300 h 1762760"/>
              <a:gd name="connisteX20" fmla="*/ 5233035 w 6985000"/>
              <a:gd name="connsiteY20" fmla="*/ 580390 h 1762760"/>
              <a:gd name="connisteX21" fmla="*/ 4992370 w 6985000"/>
              <a:gd name="connsiteY21" fmla="*/ 657225 h 1762760"/>
              <a:gd name="connisteX22" fmla="*/ 3919220 w 6985000"/>
              <a:gd name="connsiteY22" fmla="*/ 821055 h 1762760"/>
              <a:gd name="connisteX23" fmla="*/ 3755390 w 6985000"/>
              <a:gd name="connsiteY23" fmla="*/ 777240 h 1762760"/>
              <a:gd name="connisteX24" fmla="*/ 1303020 w 6985000"/>
              <a:gd name="connsiteY24" fmla="*/ 98425 h 1762760"/>
              <a:gd name="connisteX25" fmla="*/ 744220 w 6985000"/>
              <a:gd name="connsiteY25" fmla="*/ 0 h 1762760"/>
              <a:gd name="connisteX26" fmla="*/ 547370 w 6985000"/>
              <a:gd name="connsiteY26" fmla="*/ 0 h 1762760"/>
              <a:gd name="connisteX27" fmla="*/ 65405 w 6985000"/>
              <a:gd name="connsiteY27" fmla="*/ 142240 h 1762760"/>
              <a:gd name="connisteX28" fmla="*/ 0 w 6985000"/>
              <a:gd name="connsiteY28" fmla="*/ 164465 h 1762760"/>
              <a:gd name="connisteX29" fmla="*/ 10795 w 6985000"/>
              <a:gd name="connsiteY29" fmla="*/ 208280 h 176276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</a:cxnLst>
            <a:rect l="l" t="t" r="r" b="b"/>
            <a:pathLst>
              <a:path w="6985000" h="1762760">
                <a:moveTo>
                  <a:pt x="10795" y="208280"/>
                </a:moveTo>
                <a:lnTo>
                  <a:pt x="426720" y="580390"/>
                </a:lnTo>
                <a:lnTo>
                  <a:pt x="4576445" y="1708150"/>
                </a:lnTo>
                <a:lnTo>
                  <a:pt x="4926965" y="1762760"/>
                </a:lnTo>
                <a:lnTo>
                  <a:pt x="6174740" y="1751965"/>
                </a:lnTo>
                <a:lnTo>
                  <a:pt x="6251575" y="1631315"/>
                </a:lnTo>
                <a:lnTo>
                  <a:pt x="6383020" y="1565910"/>
                </a:lnTo>
                <a:lnTo>
                  <a:pt x="6985000" y="1467485"/>
                </a:lnTo>
                <a:lnTo>
                  <a:pt x="6897370" y="1412240"/>
                </a:lnTo>
                <a:lnTo>
                  <a:pt x="6141720" y="1423670"/>
                </a:lnTo>
                <a:lnTo>
                  <a:pt x="6722110" y="405130"/>
                </a:lnTo>
                <a:lnTo>
                  <a:pt x="6415405" y="350520"/>
                </a:lnTo>
                <a:lnTo>
                  <a:pt x="5518150" y="1040130"/>
                </a:lnTo>
                <a:lnTo>
                  <a:pt x="5375275" y="1106170"/>
                </a:lnTo>
                <a:lnTo>
                  <a:pt x="4850130" y="1106170"/>
                </a:lnTo>
                <a:lnTo>
                  <a:pt x="4445000" y="974725"/>
                </a:lnTo>
                <a:lnTo>
                  <a:pt x="5386705" y="701040"/>
                </a:lnTo>
                <a:lnTo>
                  <a:pt x="5430520" y="668020"/>
                </a:lnTo>
                <a:lnTo>
                  <a:pt x="5671185" y="252095"/>
                </a:lnTo>
                <a:lnTo>
                  <a:pt x="5594350" y="241300"/>
                </a:lnTo>
                <a:lnTo>
                  <a:pt x="5233035" y="580390"/>
                </a:lnTo>
                <a:lnTo>
                  <a:pt x="4992370" y="657225"/>
                </a:lnTo>
                <a:lnTo>
                  <a:pt x="3919220" y="821055"/>
                </a:lnTo>
                <a:lnTo>
                  <a:pt x="3755390" y="777240"/>
                </a:lnTo>
                <a:lnTo>
                  <a:pt x="1303020" y="98425"/>
                </a:lnTo>
                <a:lnTo>
                  <a:pt x="744220" y="0"/>
                </a:lnTo>
                <a:lnTo>
                  <a:pt x="547370" y="0"/>
                </a:lnTo>
                <a:lnTo>
                  <a:pt x="65405" y="142240"/>
                </a:lnTo>
                <a:lnTo>
                  <a:pt x="0" y="164465"/>
                </a:lnTo>
                <a:lnTo>
                  <a:pt x="10795" y="208280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 userDrawn="1"/>
        </p:nvSpPr>
        <p:spPr>
          <a:xfrm flipH="1">
            <a:off x="637540" y="1747520"/>
            <a:ext cx="8491220" cy="426720"/>
          </a:xfrm>
          <a:custGeom>
            <a:avLst/>
            <a:gdLst>
              <a:gd name="connsiteX0" fmla="*/ 0 w 13372"/>
              <a:gd name="connsiteY0" fmla="*/ 656 h 672"/>
              <a:gd name="connsiteX1" fmla="*/ 12994 w 13372"/>
              <a:gd name="connsiteY1" fmla="*/ 672 h 672"/>
              <a:gd name="connsiteX2" fmla="*/ 13272 w 13372"/>
              <a:gd name="connsiteY2" fmla="*/ 557 h 672"/>
              <a:gd name="connsiteX3" fmla="*/ 13372 w 13372"/>
              <a:gd name="connsiteY3" fmla="*/ 350 h 672"/>
              <a:gd name="connsiteX4" fmla="*/ 13272 w 13372"/>
              <a:gd name="connsiteY4" fmla="*/ 114 h 672"/>
              <a:gd name="connsiteX5" fmla="*/ 12979 w 13372"/>
              <a:gd name="connsiteY5" fmla="*/ 0 h 672"/>
              <a:gd name="connsiteX6" fmla="*/ 10760 w 13372"/>
              <a:gd name="connsiteY6" fmla="*/ 0 h 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372" h="672">
                <a:moveTo>
                  <a:pt x="0" y="656"/>
                </a:moveTo>
                <a:lnTo>
                  <a:pt x="12994" y="672"/>
                </a:lnTo>
                <a:cubicBezTo>
                  <a:pt x="13051" y="662"/>
                  <a:pt x="13196" y="625"/>
                  <a:pt x="13272" y="557"/>
                </a:cubicBezTo>
                <a:cubicBezTo>
                  <a:pt x="13348" y="488"/>
                  <a:pt x="13372" y="443"/>
                  <a:pt x="13372" y="350"/>
                </a:cubicBezTo>
                <a:cubicBezTo>
                  <a:pt x="13372" y="257"/>
                  <a:pt x="13350" y="185"/>
                  <a:pt x="13272" y="114"/>
                </a:cubicBezTo>
                <a:cubicBezTo>
                  <a:pt x="13194" y="43"/>
                  <a:pt x="13094" y="7"/>
                  <a:pt x="12979" y="0"/>
                </a:cubicBezTo>
                <a:lnTo>
                  <a:pt x="10760" y="0"/>
                </a:lnTo>
              </a:path>
            </a:pathLst>
          </a:cu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 rot="0">
            <a:off x="27940" y="1320800"/>
            <a:ext cx="2452370" cy="426720"/>
            <a:chOff x="9663" y="984"/>
            <a:chExt cx="3862" cy="672"/>
          </a:xfrm>
        </p:grpSpPr>
        <p:sp>
          <p:nvSpPr>
            <p:cNvPr id="9" name="任意多边形 8"/>
            <p:cNvSpPr/>
            <p:nvPr userDrawn="1"/>
          </p:nvSpPr>
          <p:spPr>
            <a:xfrm flipV="1">
              <a:off x="9663" y="984"/>
              <a:ext cx="3862" cy="672"/>
            </a:xfrm>
            <a:custGeom>
              <a:avLst/>
              <a:gdLst>
                <a:gd name="connsiteX0" fmla="*/ 0 w 3862"/>
                <a:gd name="connsiteY0" fmla="*/ 665 h 672"/>
                <a:gd name="connsiteX1" fmla="*/ 3484 w 3862"/>
                <a:gd name="connsiteY1" fmla="*/ 672 h 672"/>
                <a:gd name="connsiteX2" fmla="*/ 3762 w 3862"/>
                <a:gd name="connsiteY2" fmla="*/ 557 h 672"/>
                <a:gd name="connsiteX3" fmla="*/ 3862 w 3862"/>
                <a:gd name="connsiteY3" fmla="*/ 350 h 672"/>
                <a:gd name="connsiteX4" fmla="*/ 3762 w 3862"/>
                <a:gd name="connsiteY4" fmla="*/ 114 h 672"/>
                <a:gd name="connsiteX5" fmla="*/ 3469 w 3862"/>
                <a:gd name="connsiteY5" fmla="*/ 0 h 672"/>
                <a:gd name="connsiteX6" fmla="*/ 1250 w 3862"/>
                <a:gd name="connsiteY6" fmla="*/ 0 h 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2" h="672">
                  <a:moveTo>
                    <a:pt x="0" y="665"/>
                  </a:moveTo>
                  <a:lnTo>
                    <a:pt x="3484" y="672"/>
                  </a:lnTo>
                  <a:cubicBezTo>
                    <a:pt x="3541" y="662"/>
                    <a:pt x="3686" y="625"/>
                    <a:pt x="3762" y="557"/>
                  </a:cubicBezTo>
                  <a:cubicBezTo>
                    <a:pt x="3838" y="488"/>
                    <a:pt x="3862" y="443"/>
                    <a:pt x="3862" y="350"/>
                  </a:cubicBezTo>
                  <a:cubicBezTo>
                    <a:pt x="3862" y="257"/>
                    <a:pt x="3840" y="185"/>
                    <a:pt x="3762" y="114"/>
                  </a:cubicBezTo>
                  <a:cubicBezTo>
                    <a:pt x="3684" y="43"/>
                    <a:pt x="3584" y="7"/>
                    <a:pt x="3469" y="0"/>
                  </a:cubicBezTo>
                  <a:lnTo>
                    <a:pt x="1250" y="0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 userDrawn="1"/>
          </p:nvSpPr>
          <p:spPr>
            <a:xfrm flipV="1">
              <a:off x="12696" y="984"/>
              <a:ext cx="393" cy="672"/>
            </a:xfrm>
            <a:custGeom>
              <a:avLst/>
              <a:gdLst>
                <a:gd name="connsiteX0" fmla="*/ 15 w 393"/>
                <a:gd name="connsiteY0" fmla="*/ 672 h 672"/>
                <a:gd name="connsiteX1" fmla="*/ 293 w 393"/>
                <a:gd name="connsiteY1" fmla="*/ 557 h 672"/>
                <a:gd name="connsiteX2" fmla="*/ 393 w 393"/>
                <a:gd name="connsiteY2" fmla="*/ 350 h 672"/>
                <a:gd name="connsiteX3" fmla="*/ 293 w 393"/>
                <a:gd name="connsiteY3" fmla="*/ 114 h 672"/>
                <a:gd name="connsiteX4" fmla="*/ 0 w 393"/>
                <a:gd name="connsiteY4" fmla="*/ 0 h 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" h="672">
                  <a:moveTo>
                    <a:pt x="15" y="672"/>
                  </a:moveTo>
                  <a:cubicBezTo>
                    <a:pt x="72" y="662"/>
                    <a:pt x="217" y="625"/>
                    <a:pt x="293" y="557"/>
                  </a:cubicBezTo>
                  <a:cubicBezTo>
                    <a:pt x="369" y="488"/>
                    <a:pt x="393" y="443"/>
                    <a:pt x="393" y="350"/>
                  </a:cubicBezTo>
                  <a:cubicBezTo>
                    <a:pt x="393" y="257"/>
                    <a:pt x="371" y="185"/>
                    <a:pt x="293" y="114"/>
                  </a:cubicBezTo>
                  <a:cubicBezTo>
                    <a:pt x="215" y="43"/>
                    <a:pt x="115" y="7"/>
                    <a:pt x="0" y="0"/>
                  </a:cubicBez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1" name="任意多边形 10"/>
          <p:cNvSpPr/>
          <p:nvPr userDrawn="1"/>
        </p:nvSpPr>
        <p:spPr>
          <a:xfrm flipH="1">
            <a:off x="984250" y="1747520"/>
            <a:ext cx="249555" cy="426720"/>
          </a:xfrm>
          <a:custGeom>
            <a:avLst/>
            <a:gdLst>
              <a:gd name="connsiteX0" fmla="*/ 15 w 393"/>
              <a:gd name="connsiteY0" fmla="*/ 672 h 672"/>
              <a:gd name="connsiteX1" fmla="*/ 293 w 393"/>
              <a:gd name="connsiteY1" fmla="*/ 557 h 672"/>
              <a:gd name="connsiteX2" fmla="*/ 393 w 393"/>
              <a:gd name="connsiteY2" fmla="*/ 350 h 672"/>
              <a:gd name="connsiteX3" fmla="*/ 293 w 393"/>
              <a:gd name="connsiteY3" fmla="*/ 114 h 672"/>
              <a:gd name="connsiteX4" fmla="*/ 0 w 393"/>
              <a:gd name="connsiteY4" fmla="*/ 0 h 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" h="672">
                <a:moveTo>
                  <a:pt x="15" y="672"/>
                </a:moveTo>
                <a:cubicBezTo>
                  <a:pt x="72" y="662"/>
                  <a:pt x="217" y="625"/>
                  <a:pt x="293" y="557"/>
                </a:cubicBezTo>
                <a:cubicBezTo>
                  <a:pt x="369" y="488"/>
                  <a:pt x="393" y="443"/>
                  <a:pt x="393" y="350"/>
                </a:cubicBezTo>
                <a:cubicBezTo>
                  <a:pt x="393" y="257"/>
                  <a:pt x="371" y="185"/>
                  <a:pt x="293" y="114"/>
                </a:cubicBezTo>
                <a:cubicBezTo>
                  <a:pt x="215" y="43"/>
                  <a:pt x="115" y="7"/>
                  <a:pt x="0" y="0"/>
                </a:cubicBezTo>
              </a:path>
            </a:pathLst>
          </a:cu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56300" y="1501200"/>
            <a:ext cx="38826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808700" y="1501200"/>
            <a:ext cx="38826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456300" y="1429200"/>
            <a:ext cx="40068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56300" y="1854000"/>
            <a:ext cx="40068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1421729"/>
            <a:ext cx="40068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854000"/>
            <a:ext cx="40068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493100" y="3848400"/>
            <a:ext cx="58266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493100" y="4615200"/>
            <a:ext cx="58266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8" name="任意多边形 77"/>
          <p:cNvSpPr/>
          <p:nvPr userDrawn="1"/>
        </p:nvSpPr>
        <p:spPr>
          <a:xfrm>
            <a:off x="1492885" y="728980"/>
            <a:ext cx="4035425" cy="1018540"/>
          </a:xfrm>
          <a:custGeom>
            <a:avLst/>
            <a:gdLst>
              <a:gd name="connisteX0" fmla="*/ 10795 w 6985000"/>
              <a:gd name="connsiteY0" fmla="*/ 208280 h 1762760"/>
              <a:gd name="connisteX1" fmla="*/ 426720 w 6985000"/>
              <a:gd name="connsiteY1" fmla="*/ 580390 h 1762760"/>
              <a:gd name="connisteX2" fmla="*/ 4576445 w 6985000"/>
              <a:gd name="connsiteY2" fmla="*/ 1708150 h 1762760"/>
              <a:gd name="connisteX3" fmla="*/ 4926965 w 6985000"/>
              <a:gd name="connsiteY3" fmla="*/ 1762760 h 1762760"/>
              <a:gd name="connisteX4" fmla="*/ 6174740 w 6985000"/>
              <a:gd name="connsiteY4" fmla="*/ 1751965 h 1762760"/>
              <a:gd name="connisteX5" fmla="*/ 6251575 w 6985000"/>
              <a:gd name="connsiteY5" fmla="*/ 1631315 h 1762760"/>
              <a:gd name="connisteX6" fmla="*/ 6383020 w 6985000"/>
              <a:gd name="connsiteY6" fmla="*/ 1565910 h 1762760"/>
              <a:gd name="connisteX7" fmla="*/ 6985000 w 6985000"/>
              <a:gd name="connsiteY7" fmla="*/ 1467485 h 1762760"/>
              <a:gd name="connisteX8" fmla="*/ 6897370 w 6985000"/>
              <a:gd name="connsiteY8" fmla="*/ 1412240 h 1762760"/>
              <a:gd name="connisteX9" fmla="*/ 6141720 w 6985000"/>
              <a:gd name="connsiteY9" fmla="*/ 1423670 h 1762760"/>
              <a:gd name="connisteX10" fmla="*/ 6722110 w 6985000"/>
              <a:gd name="connsiteY10" fmla="*/ 405130 h 1762760"/>
              <a:gd name="connisteX11" fmla="*/ 6415405 w 6985000"/>
              <a:gd name="connsiteY11" fmla="*/ 350520 h 1762760"/>
              <a:gd name="connisteX12" fmla="*/ 5518150 w 6985000"/>
              <a:gd name="connsiteY12" fmla="*/ 1040130 h 1762760"/>
              <a:gd name="connisteX13" fmla="*/ 5375275 w 6985000"/>
              <a:gd name="connsiteY13" fmla="*/ 1106170 h 1762760"/>
              <a:gd name="connisteX14" fmla="*/ 4850130 w 6985000"/>
              <a:gd name="connsiteY14" fmla="*/ 1106170 h 1762760"/>
              <a:gd name="connisteX15" fmla="*/ 4445000 w 6985000"/>
              <a:gd name="connsiteY15" fmla="*/ 974725 h 1762760"/>
              <a:gd name="connisteX16" fmla="*/ 5386705 w 6985000"/>
              <a:gd name="connsiteY16" fmla="*/ 701040 h 1762760"/>
              <a:gd name="connisteX17" fmla="*/ 5430520 w 6985000"/>
              <a:gd name="connsiteY17" fmla="*/ 668020 h 1762760"/>
              <a:gd name="connisteX18" fmla="*/ 5671185 w 6985000"/>
              <a:gd name="connsiteY18" fmla="*/ 252095 h 1762760"/>
              <a:gd name="connisteX19" fmla="*/ 5594350 w 6985000"/>
              <a:gd name="connsiteY19" fmla="*/ 241300 h 1762760"/>
              <a:gd name="connisteX20" fmla="*/ 5233035 w 6985000"/>
              <a:gd name="connsiteY20" fmla="*/ 580390 h 1762760"/>
              <a:gd name="connisteX21" fmla="*/ 4992370 w 6985000"/>
              <a:gd name="connsiteY21" fmla="*/ 657225 h 1762760"/>
              <a:gd name="connisteX22" fmla="*/ 3919220 w 6985000"/>
              <a:gd name="connsiteY22" fmla="*/ 821055 h 1762760"/>
              <a:gd name="connisteX23" fmla="*/ 3755390 w 6985000"/>
              <a:gd name="connsiteY23" fmla="*/ 777240 h 1762760"/>
              <a:gd name="connisteX24" fmla="*/ 1303020 w 6985000"/>
              <a:gd name="connsiteY24" fmla="*/ 98425 h 1762760"/>
              <a:gd name="connisteX25" fmla="*/ 744220 w 6985000"/>
              <a:gd name="connsiteY25" fmla="*/ 0 h 1762760"/>
              <a:gd name="connisteX26" fmla="*/ 547370 w 6985000"/>
              <a:gd name="connsiteY26" fmla="*/ 0 h 1762760"/>
              <a:gd name="connisteX27" fmla="*/ 65405 w 6985000"/>
              <a:gd name="connsiteY27" fmla="*/ 142240 h 1762760"/>
              <a:gd name="connisteX28" fmla="*/ 0 w 6985000"/>
              <a:gd name="connsiteY28" fmla="*/ 164465 h 1762760"/>
              <a:gd name="connisteX29" fmla="*/ 10795 w 6985000"/>
              <a:gd name="connsiteY29" fmla="*/ 208280 h 176276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</a:cxnLst>
            <a:rect l="l" t="t" r="r" b="b"/>
            <a:pathLst>
              <a:path w="6985000" h="1762760">
                <a:moveTo>
                  <a:pt x="10795" y="208280"/>
                </a:moveTo>
                <a:lnTo>
                  <a:pt x="426720" y="580390"/>
                </a:lnTo>
                <a:lnTo>
                  <a:pt x="4576445" y="1708150"/>
                </a:lnTo>
                <a:lnTo>
                  <a:pt x="4926965" y="1762760"/>
                </a:lnTo>
                <a:lnTo>
                  <a:pt x="6174740" y="1751965"/>
                </a:lnTo>
                <a:lnTo>
                  <a:pt x="6251575" y="1631315"/>
                </a:lnTo>
                <a:lnTo>
                  <a:pt x="6383020" y="1565910"/>
                </a:lnTo>
                <a:lnTo>
                  <a:pt x="6985000" y="1467485"/>
                </a:lnTo>
                <a:lnTo>
                  <a:pt x="6897370" y="1412240"/>
                </a:lnTo>
                <a:lnTo>
                  <a:pt x="6141720" y="1423670"/>
                </a:lnTo>
                <a:lnTo>
                  <a:pt x="6722110" y="405130"/>
                </a:lnTo>
                <a:lnTo>
                  <a:pt x="6415405" y="350520"/>
                </a:lnTo>
                <a:lnTo>
                  <a:pt x="5518150" y="1040130"/>
                </a:lnTo>
                <a:lnTo>
                  <a:pt x="5375275" y="1106170"/>
                </a:lnTo>
                <a:lnTo>
                  <a:pt x="4850130" y="1106170"/>
                </a:lnTo>
                <a:lnTo>
                  <a:pt x="4445000" y="974725"/>
                </a:lnTo>
                <a:lnTo>
                  <a:pt x="5386705" y="701040"/>
                </a:lnTo>
                <a:lnTo>
                  <a:pt x="5430520" y="668020"/>
                </a:lnTo>
                <a:lnTo>
                  <a:pt x="5671185" y="252095"/>
                </a:lnTo>
                <a:lnTo>
                  <a:pt x="5594350" y="241300"/>
                </a:lnTo>
                <a:lnTo>
                  <a:pt x="5233035" y="580390"/>
                </a:lnTo>
                <a:lnTo>
                  <a:pt x="4992370" y="657225"/>
                </a:lnTo>
                <a:lnTo>
                  <a:pt x="3919220" y="821055"/>
                </a:lnTo>
                <a:lnTo>
                  <a:pt x="3755390" y="777240"/>
                </a:lnTo>
                <a:lnTo>
                  <a:pt x="1303020" y="98425"/>
                </a:lnTo>
                <a:lnTo>
                  <a:pt x="744220" y="0"/>
                </a:lnTo>
                <a:lnTo>
                  <a:pt x="547370" y="0"/>
                </a:lnTo>
                <a:lnTo>
                  <a:pt x="65405" y="142240"/>
                </a:lnTo>
                <a:lnTo>
                  <a:pt x="0" y="164465"/>
                </a:lnTo>
                <a:lnTo>
                  <a:pt x="10795" y="208280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 userDrawn="1"/>
        </p:nvSpPr>
        <p:spPr>
          <a:xfrm flipH="1">
            <a:off x="637540" y="1747520"/>
            <a:ext cx="8491220" cy="426720"/>
          </a:xfrm>
          <a:custGeom>
            <a:avLst/>
            <a:gdLst>
              <a:gd name="connsiteX0" fmla="*/ 0 w 13372"/>
              <a:gd name="connsiteY0" fmla="*/ 656 h 672"/>
              <a:gd name="connsiteX1" fmla="*/ 12994 w 13372"/>
              <a:gd name="connsiteY1" fmla="*/ 672 h 672"/>
              <a:gd name="connsiteX2" fmla="*/ 13272 w 13372"/>
              <a:gd name="connsiteY2" fmla="*/ 557 h 672"/>
              <a:gd name="connsiteX3" fmla="*/ 13372 w 13372"/>
              <a:gd name="connsiteY3" fmla="*/ 350 h 672"/>
              <a:gd name="connsiteX4" fmla="*/ 13272 w 13372"/>
              <a:gd name="connsiteY4" fmla="*/ 114 h 672"/>
              <a:gd name="connsiteX5" fmla="*/ 12979 w 13372"/>
              <a:gd name="connsiteY5" fmla="*/ 0 h 672"/>
              <a:gd name="connsiteX6" fmla="*/ 10760 w 13372"/>
              <a:gd name="connsiteY6" fmla="*/ 0 h 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372" h="672">
                <a:moveTo>
                  <a:pt x="0" y="656"/>
                </a:moveTo>
                <a:lnTo>
                  <a:pt x="12994" y="672"/>
                </a:lnTo>
                <a:cubicBezTo>
                  <a:pt x="13051" y="662"/>
                  <a:pt x="13196" y="625"/>
                  <a:pt x="13272" y="557"/>
                </a:cubicBezTo>
                <a:cubicBezTo>
                  <a:pt x="13348" y="488"/>
                  <a:pt x="13372" y="443"/>
                  <a:pt x="13372" y="350"/>
                </a:cubicBezTo>
                <a:cubicBezTo>
                  <a:pt x="13372" y="257"/>
                  <a:pt x="13350" y="185"/>
                  <a:pt x="13272" y="114"/>
                </a:cubicBezTo>
                <a:cubicBezTo>
                  <a:pt x="13194" y="43"/>
                  <a:pt x="13094" y="7"/>
                  <a:pt x="12979" y="0"/>
                </a:cubicBezTo>
                <a:lnTo>
                  <a:pt x="10760" y="0"/>
                </a:lnTo>
              </a:path>
            </a:pathLst>
          </a:cu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 rot="0">
            <a:off x="27940" y="1320800"/>
            <a:ext cx="2452370" cy="426720"/>
            <a:chOff x="9663" y="984"/>
            <a:chExt cx="3862" cy="672"/>
          </a:xfrm>
        </p:grpSpPr>
        <p:sp>
          <p:nvSpPr>
            <p:cNvPr id="9" name="任意多边形 8"/>
            <p:cNvSpPr/>
            <p:nvPr userDrawn="1"/>
          </p:nvSpPr>
          <p:spPr>
            <a:xfrm flipV="1">
              <a:off x="9663" y="984"/>
              <a:ext cx="3862" cy="672"/>
            </a:xfrm>
            <a:custGeom>
              <a:avLst/>
              <a:gdLst>
                <a:gd name="connsiteX0" fmla="*/ 0 w 3862"/>
                <a:gd name="connsiteY0" fmla="*/ 665 h 672"/>
                <a:gd name="connsiteX1" fmla="*/ 3484 w 3862"/>
                <a:gd name="connsiteY1" fmla="*/ 672 h 672"/>
                <a:gd name="connsiteX2" fmla="*/ 3762 w 3862"/>
                <a:gd name="connsiteY2" fmla="*/ 557 h 672"/>
                <a:gd name="connsiteX3" fmla="*/ 3862 w 3862"/>
                <a:gd name="connsiteY3" fmla="*/ 350 h 672"/>
                <a:gd name="connsiteX4" fmla="*/ 3762 w 3862"/>
                <a:gd name="connsiteY4" fmla="*/ 114 h 672"/>
                <a:gd name="connsiteX5" fmla="*/ 3469 w 3862"/>
                <a:gd name="connsiteY5" fmla="*/ 0 h 672"/>
                <a:gd name="connsiteX6" fmla="*/ 1250 w 3862"/>
                <a:gd name="connsiteY6" fmla="*/ 0 h 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2" h="672">
                  <a:moveTo>
                    <a:pt x="0" y="665"/>
                  </a:moveTo>
                  <a:lnTo>
                    <a:pt x="3484" y="672"/>
                  </a:lnTo>
                  <a:cubicBezTo>
                    <a:pt x="3541" y="662"/>
                    <a:pt x="3686" y="625"/>
                    <a:pt x="3762" y="557"/>
                  </a:cubicBezTo>
                  <a:cubicBezTo>
                    <a:pt x="3838" y="488"/>
                    <a:pt x="3862" y="443"/>
                    <a:pt x="3862" y="350"/>
                  </a:cubicBezTo>
                  <a:cubicBezTo>
                    <a:pt x="3862" y="257"/>
                    <a:pt x="3840" y="185"/>
                    <a:pt x="3762" y="114"/>
                  </a:cubicBezTo>
                  <a:cubicBezTo>
                    <a:pt x="3684" y="43"/>
                    <a:pt x="3584" y="7"/>
                    <a:pt x="3469" y="0"/>
                  </a:cubicBezTo>
                  <a:lnTo>
                    <a:pt x="1250" y="0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 userDrawn="1"/>
          </p:nvSpPr>
          <p:spPr>
            <a:xfrm flipV="1">
              <a:off x="12696" y="984"/>
              <a:ext cx="393" cy="672"/>
            </a:xfrm>
            <a:custGeom>
              <a:avLst/>
              <a:gdLst>
                <a:gd name="connsiteX0" fmla="*/ 15 w 393"/>
                <a:gd name="connsiteY0" fmla="*/ 672 h 672"/>
                <a:gd name="connsiteX1" fmla="*/ 293 w 393"/>
                <a:gd name="connsiteY1" fmla="*/ 557 h 672"/>
                <a:gd name="connsiteX2" fmla="*/ 393 w 393"/>
                <a:gd name="connsiteY2" fmla="*/ 350 h 672"/>
                <a:gd name="connsiteX3" fmla="*/ 293 w 393"/>
                <a:gd name="connsiteY3" fmla="*/ 114 h 672"/>
                <a:gd name="connsiteX4" fmla="*/ 0 w 393"/>
                <a:gd name="connsiteY4" fmla="*/ 0 h 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" h="672">
                  <a:moveTo>
                    <a:pt x="15" y="672"/>
                  </a:moveTo>
                  <a:cubicBezTo>
                    <a:pt x="72" y="662"/>
                    <a:pt x="217" y="625"/>
                    <a:pt x="293" y="557"/>
                  </a:cubicBezTo>
                  <a:cubicBezTo>
                    <a:pt x="369" y="488"/>
                    <a:pt x="393" y="443"/>
                    <a:pt x="393" y="350"/>
                  </a:cubicBezTo>
                  <a:cubicBezTo>
                    <a:pt x="393" y="257"/>
                    <a:pt x="371" y="185"/>
                    <a:pt x="293" y="114"/>
                  </a:cubicBezTo>
                  <a:cubicBezTo>
                    <a:pt x="215" y="43"/>
                    <a:pt x="115" y="7"/>
                    <a:pt x="0" y="0"/>
                  </a:cubicBez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1" name="任意多边形 10"/>
          <p:cNvSpPr/>
          <p:nvPr userDrawn="1"/>
        </p:nvSpPr>
        <p:spPr>
          <a:xfrm flipH="1">
            <a:off x="984250" y="1747520"/>
            <a:ext cx="249555" cy="426720"/>
          </a:xfrm>
          <a:custGeom>
            <a:avLst/>
            <a:gdLst>
              <a:gd name="connsiteX0" fmla="*/ 15 w 393"/>
              <a:gd name="connsiteY0" fmla="*/ 672 h 672"/>
              <a:gd name="connsiteX1" fmla="*/ 293 w 393"/>
              <a:gd name="connsiteY1" fmla="*/ 557 h 672"/>
              <a:gd name="connsiteX2" fmla="*/ 393 w 393"/>
              <a:gd name="connsiteY2" fmla="*/ 350 h 672"/>
              <a:gd name="connsiteX3" fmla="*/ 293 w 393"/>
              <a:gd name="connsiteY3" fmla="*/ 114 h 672"/>
              <a:gd name="connsiteX4" fmla="*/ 0 w 393"/>
              <a:gd name="connsiteY4" fmla="*/ 0 h 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" h="672">
                <a:moveTo>
                  <a:pt x="15" y="672"/>
                </a:moveTo>
                <a:cubicBezTo>
                  <a:pt x="72" y="662"/>
                  <a:pt x="217" y="625"/>
                  <a:pt x="293" y="557"/>
                </a:cubicBezTo>
                <a:cubicBezTo>
                  <a:pt x="369" y="488"/>
                  <a:pt x="393" y="443"/>
                  <a:pt x="393" y="350"/>
                </a:cubicBezTo>
                <a:cubicBezTo>
                  <a:pt x="393" y="257"/>
                  <a:pt x="371" y="185"/>
                  <a:pt x="293" y="114"/>
                </a:cubicBezTo>
                <a:cubicBezTo>
                  <a:pt x="215" y="43"/>
                  <a:pt x="115" y="7"/>
                  <a:pt x="0" y="0"/>
                </a:cubicBezTo>
              </a:path>
            </a:pathLst>
          </a:cu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456248" y="1555115"/>
            <a:ext cx="3924776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762800" y="1555200"/>
            <a:ext cx="39204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7676100" y="914400"/>
            <a:ext cx="783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85800" y="914400"/>
            <a:ext cx="68769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456300" y="774000"/>
            <a:ext cx="82296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899100" y="2484000"/>
            <a:ext cx="73494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899100" y="3560400"/>
            <a:ext cx="73494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56300" y="1501200"/>
            <a:ext cx="38826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808700" y="1501200"/>
            <a:ext cx="38826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456300" y="1429200"/>
            <a:ext cx="40068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56300" y="1854000"/>
            <a:ext cx="40068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1421729"/>
            <a:ext cx="40068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854000"/>
            <a:ext cx="40068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456248" y="1555115"/>
            <a:ext cx="3924776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762800" y="1555200"/>
            <a:ext cx="39204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7676100" y="914400"/>
            <a:ext cx="783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85800" y="914400"/>
            <a:ext cx="68769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vmlDrawing" Target="../drawings/vmlDrawing1.vml"/><Relationship Id="rId20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6.png"/><Relationship Id="rId18" Type="http://schemas.openxmlformats.org/officeDocument/2006/relationships/tags" Target="../tags/tag61.xml"/><Relationship Id="rId17" Type="http://schemas.openxmlformats.org/officeDocument/2006/relationships/tags" Target="../tags/tag60.xml"/><Relationship Id="rId16" Type="http://schemas.openxmlformats.org/officeDocument/2006/relationships/tags" Target="../tags/tag59.xml"/><Relationship Id="rId15" Type="http://schemas.openxmlformats.org/officeDocument/2006/relationships/tags" Target="../tags/tag58.xml"/><Relationship Id="rId14" Type="http://schemas.openxmlformats.org/officeDocument/2006/relationships/tags" Target="../tags/tag57.xml"/><Relationship Id="rId13" Type="http://schemas.openxmlformats.org/officeDocument/2006/relationships/image" Target="../media/image5.emf"/><Relationship Id="rId12" Type="http://schemas.openxmlformats.org/officeDocument/2006/relationships/oleObject" Target="../embeddings/oleObject1.bin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2" Type="http://schemas.openxmlformats.org/officeDocument/2006/relationships/theme" Target="../theme/theme2.xml"/><Relationship Id="rId21" Type="http://schemas.openxmlformats.org/officeDocument/2006/relationships/vmlDrawing" Target="../drawings/vmlDrawing2.vml"/><Relationship Id="rId20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9" Type="http://schemas.openxmlformats.org/officeDocument/2006/relationships/image" Target="../media/image6.png"/><Relationship Id="rId18" Type="http://schemas.openxmlformats.org/officeDocument/2006/relationships/tags" Target="../tags/tag122.xml"/><Relationship Id="rId17" Type="http://schemas.openxmlformats.org/officeDocument/2006/relationships/tags" Target="../tags/tag121.xml"/><Relationship Id="rId16" Type="http://schemas.openxmlformats.org/officeDocument/2006/relationships/tags" Target="../tags/tag120.xml"/><Relationship Id="rId15" Type="http://schemas.openxmlformats.org/officeDocument/2006/relationships/tags" Target="../tags/tag119.xml"/><Relationship Id="rId14" Type="http://schemas.openxmlformats.org/officeDocument/2006/relationships/tags" Target="../tags/tag118.xml"/><Relationship Id="rId13" Type="http://schemas.openxmlformats.org/officeDocument/2006/relationships/image" Target="../media/image5.emf"/><Relationship Id="rId12" Type="http://schemas.openxmlformats.org/officeDocument/2006/relationships/oleObject" Target="../embeddings/oleObject2.bin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2" Type="http://schemas.openxmlformats.org/officeDocument/2006/relationships/theme" Target="../theme/theme3.xml"/><Relationship Id="rId21" Type="http://schemas.openxmlformats.org/officeDocument/2006/relationships/vmlDrawing" Target="../drawings/vmlDrawing3.vml"/><Relationship Id="rId20" Type="http://schemas.openxmlformats.org/officeDocument/2006/relationships/image" Target="../media/image7.png"/><Relationship Id="rId2" Type="http://schemas.openxmlformats.org/officeDocument/2006/relationships/slideLayout" Target="../slideLayouts/slideLayout24.xml"/><Relationship Id="rId19" Type="http://schemas.openxmlformats.org/officeDocument/2006/relationships/image" Target="../media/image6.png"/><Relationship Id="rId18" Type="http://schemas.openxmlformats.org/officeDocument/2006/relationships/tags" Target="../tags/tag183.xml"/><Relationship Id="rId17" Type="http://schemas.openxmlformats.org/officeDocument/2006/relationships/tags" Target="../tags/tag182.xml"/><Relationship Id="rId16" Type="http://schemas.openxmlformats.org/officeDocument/2006/relationships/tags" Target="../tags/tag181.xml"/><Relationship Id="rId15" Type="http://schemas.openxmlformats.org/officeDocument/2006/relationships/tags" Target="../tags/tag180.xml"/><Relationship Id="rId14" Type="http://schemas.openxmlformats.org/officeDocument/2006/relationships/tags" Target="../tags/tag179.xml"/><Relationship Id="rId13" Type="http://schemas.openxmlformats.org/officeDocument/2006/relationships/image" Target="../media/image5.emf"/><Relationship Id="rId12" Type="http://schemas.openxmlformats.org/officeDocument/2006/relationships/oleObject" Target="../embeddings/oleObject3.bin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对象 9"/>
          <p:cNvGraphicFramePr/>
          <p:nvPr userDrawn="1"/>
        </p:nvGraphicFramePr>
        <p:xfrm>
          <a:off x="2540" y="0"/>
          <a:ext cx="9180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" name="" r:id="rId12" imgW="14643100" imgH="10058400" progId="Photoshop.Image.13">
                  <p:embed/>
                </p:oleObj>
              </mc:Choice>
              <mc:Fallback>
                <p:oleObj name="" r:id="rId12" imgW="14643100" imgH="10058400" progId="Photoshop.Image.13">
                  <p:embed/>
                  <p:pic>
                    <p:nvPicPr>
                      <p:cNvPr id="0" name="图片 9"/>
                      <p:cNvPicPr/>
                      <p:nvPr/>
                    </p:nvPicPr>
                    <p:blipFill>
                      <a:blip r:embed="rId13">
                        <a:lum bright="-18000"/>
                      </a:blip>
                      <a:stretch>
                        <a:fillRect/>
                      </a:stretch>
                    </p:blipFill>
                    <p:spPr>
                      <a:xfrm>
                        <a:off x="2540" y="0"/>
                        <a:ext cx="9180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456565" y="608330"/>
            <a:ext cx="6605905" cy="70548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456300" y="1490400"/>
            <a:ext cx="82269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459000" y="6314400"/>
            <a:ext cx="2025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3087000" y="6314400"/>
            <a:ext cx="297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6657975" y="6314440"/>
            <a:ext cx="857250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4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6" name="图片 15" descr="校名"/>
          <p:cNvPicPr>
            <a:picLocks noChangeAspect="1"/>
          </p:cNvPicPr>
          <p:nvPr userDrawn="1"/>
        </p:nvPicPr>
        <p:blipFill>
          <a:blip r:embed="rId19">
            <a:lum bright="100000"/>
          </a:blip>
          <a:stretch>
            <a:fillRect/>
          </a:stretch>
        </p:blipFill>
        <p:spPr>
          <a:xfrm>
            <a:off x="848995" y="71755"/>
            <a:ext cx="2298700" cy="454025"/>
          </a:xfrm>
          <a:prstGeom prst="rect">
            <a:avLst/>
          </a:prstGeom>
        </p:spPr>
      </p:pic>
      <p:pic>
        <p:nvPicPr>
          <p:cNvPr id="17" name="图片 16" descr="校徽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326390" y="62230"/>
            <a:ext cx="419100" cy="421005"/>
          </a:xfrm>
          <a:prstGeom prst="rect">
            <a:avLst/>
          </a:prstGeom>
        </p:spPr>
      </p:pic>
      <p:cxnSp>
        <p:nvCxnSpPr>
          <p:cNvPr id="32" name="直接连接符 31"/>
          <p:cNvCxnSpPr>
            <a:stCxn id="22" idx="6"/>
            <a:endCxn id="22" idx="6"/>
          </p:cNvCxnSpPr>
          <p:nvPr userDrawn="1"/>
        </p:nvCxnSpPr>
        <p:spPr>
          <a:xfrm>
            <a:off x="570865" y="663257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组合 74"/>
          <p:cNvGrpSpPr/>
          <p:nvPr userDrawn="1"/>
        </p:nvGrpSpPr>
        <p:grpSpPr>
          <a:xfrm flipH="1">
            <a:off x="2575" y="6094730"/>
            <a:ext cx="4091035" cy="614045"/>
            <a:chOff x="5673" y="9045"/>
            <a:chExt cx="10855" cy="1630"/>
          </a:xfrm>
        </p:grpSpPr>
        <p:grpSp>
          <p:nvGrpSpPr>
            <p:cNvPr id="61" name="组合 60"/>
            <p:cNvGrpSpPr/>
            <p:nvPr userDrawn="1"/>
          </p:nvGrpSpPr>
          <p:grpSpPr>
            <a:xfrm>
              <a:off x="5673" y="9045"/>
              <a:ext cx="3916" cy="1624"/>
              <a:chOff x="5673" y="9045"/>
              <a:chExt cx="3916" cy="1624"/>
            </a:xfrm>
          </p:grpSpPr>
          <p:grpSp>
            <p:nvGrpSpPr>
              <p:cNvPr id="60" name="组合 59"/>
              <p:cNvGrpSpPr/>
              <p:nvPr userDrawn="1"/>
            </p:nvGrpSpPr>
            <p:grpSpPr>
              <a:xfrm>
                <a:off x="5673" y="9415"/>
                <a:ext cx="3777" cy="1254"/>
                <a:chOff x="5673" y="9415"/>
                <a:chExt cx="3777" cy="1254"/>
              </a:xfrm>
            </p:grpSpPr>
            <p:sp>
              <p:nvSpPr>
                <p:cNvPr id="49" name="任意多边形 48"/>
                <p:cNvSpPr/>
                <p:nvPr userDrawn="1"/>
              </p:nvSpPr>
              <p:spPr>
                <a:xfrm>
                  <a:off x="5883" y="9733"/>
                  <a:ext cx="534" cy="920"/>
                </a:xfrm>
                <a:custGeom>
                  <a:avLst/>
                  <a:gdLst>
                    <a:gd name="connsiteX0" fmla="*/ 317 w 317"/>
                    <a:gd name="connsiteY0" fmla="*/ 546 h 546"/>
                    <a:gd name="connsiteX1" fmla="*/ 317 w 317"/>
                    <a:gd name="connsiteY1" fmla="*/ 0 h 546"/>
                    <a:gd name="connsiteX2" fmla="*/ 0 w 317"/>
                    <a:gd name="connsiteY2" fmla="*/ 0 h 546"/>
                    <a:gd name="connsiteX3" fmla="*/ 0 w 317"/>
                    <a:gd name="connsiteY3" fmla="*/ 546 h 546"/>
                    <a:gd name="connsiteX4" fmla="*/ 27 w 317"/>
                    <a:gd name="connsiteY4" fmla="*/ 546 h 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7" h="546">
                      <a:moveTo>
                        <a:pt x="317" y="546"/>
                      </a:moveTo>
                      <a:lnTo>
                        <a:pt x="317" y="0"/>
                      </a:lnTo>
                      <a:lnTo>
                        <a:pt x="0" y="0"/>
                      </a:lnTo>
                      <a:lnTo>
                        <a:pt x="0" y="546"/>
                      </a:lnTo>
                      <a:lnTo>
                        <a:pt x="27" y="546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0" name="任意多边形 49"/>
                <p:cNvSpPr/>
                <p:nvPr userDrawn="1"/>
              </p:nvSpPr>
              <p:spPr>
                <a:xfrm>
                  <a:off x="6137" y="9726"/>
                  <a:ext cx="7" cy="744"/>
                </a:xfrm>
                <a:custGeom>
                  <a:avLst/>
                  <a:gdLst>
                    <a:gd name="connisteX0" fmla="*/ 4445 w 4445"/>
                    <a:gd name="connsiteY0" fmla="*/ 0 h 472440"/>
                    <a:gd name="connisteX1" fmla="*/ 4445 w 4445"/>
                    <a:gd name="connsiteY1" fmla="*/ 472440 h 472440"/>
                    <a:gd name="connisteX2" fmla="*/ 0 w 4445"/>
                    <a:gd name="connsiteY2" fmla="*/ 472440 h 472440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</a:cxnLst>
                  <a:rect l="l" t="t" r="r" b="b"/>
                  <a:pathLst>
                    <a:path w="4445" h="472440">
                      <a:moveTo>
                        <a:pt x="4445" y="0"/>
                      </a:moveTo>
                      <a:lnTo>
                        <a:pt x="4445" y="472440"/>
                      </a:lnTo>
                      <a:lnTo>
                        <a:pt x="0" y="472440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1" name="任意多边形 50"/>
                <p:cNvSpPr/>
                <p:nvPr userDrawn="1"/>
              </p:nvSpPr>
              <p:spPr>
                <a:xfrm>
                  <a:off x="5889" y="10470"/>
                  <a:ext cx="528" cy="6"/>
                </a:xfrm>
                <a:custGeom>
                  <a:avLst/>
                  <a:gdLst>
                    <a:gd name="connisteX0" fmla="*/ 0 w 335280"/>
                    <a:gd name="connsiteY0" fmla="*/ 0 h 3810"/>
                    <a:gd name="connisteX1" fmla="*/ 335280 w 335280"/>
                    <a:gd name="connsiteY1" fmla="*/ 0 h 3810"/>
                    <a:gd name="connisteX2" fmla="*/ 335280 w 335280"/>
                    <a:gd name="connsiteY2" fmla="*/ 3810 h 3810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</a:cxnLst>
                  <a:rect l="l" t="t" r="r" b="b"/>
                  <a:pathLst>
                    <a:path w="335280" h="3810">
                      <a:moveTo>
                        <a:pt x="0" y="0"/>
                      </a:moveTo>
                      <a:lnTo>
                        <a:pt x="335280" y="0"/>
                      </a:lnTo>
                      <a:lnTo>
                        <a:pt x="335280" y="3810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2" name="任意多边形 51"/>
                <p:cNvSpPr/>
                <p:nvPr userDrawn="1"/>
              </p:nvSpPr>
              <p:spPr>
                <a:xfrm>
                  <a:off x="5673" y="9415"/>
                  <a:ext cx="2244" cy="324"/>
                </a:xfrm>
                <a:custGeom>
                  <a:avLst/>
                  <a:gdLst>
                    <a:gd name="connsiteX0" fmla="*/ 216 w 2244"/>
                    <a:gd name="connsiteY0" fmla="*/ 311 h 324"/>
                    <a:gd name="connsiteX1" fmla="*/ 121 w 2244"/>
                    <a:gd name="connsiteY1" fmla="*/ 311 h 324"/>
                    <a:gd name="connsiteX2" fmla="*/ 0 w 2244"/>
                    <a:gd name="connsiteY2" fmla="*/ 0 h 324"/>
                    <a:gd name="connsiteX3" fmla="*/ 2238 w 2244"/>
                    <a:gd name="connsiteY3" fmla="*/ 0 h 324"/>
                    <a:gd name="connsiteX4" fmla="*/ 2244 w 2244"/>
                    <a:gd name="connsiteY4" fmla="*/ 324 h 324"/>
                    <a:gd name="connsiteX5" fmla="*/ 204 w 2244"/>
                    <a:gd name="connsiteY5" fmla="*/ 318 h 3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44" h="324">
                      <a:moveTo>
                        <a:pt x="216" y="311"/>
                      </a:moveTo>
                      <a:lnTo>
                        <a:pt x="121" y="311"/>
                      </a:lnTo>
                      <a:lnTo>
                        <a:pt x="0" y="0"/>
                      </a:lnTo>
                      <a:lnTo>
                        <a:pt x="2238" y="0"/>
                      </a:lnTo>
                      <a:lnTo>
                        <a:pt x="2244" y="324"/>
                      </a:lnTo>
                      <a:lnTo>
                        <a:pt x="204" y="318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/>
                    <a:t>·</a:t>
                  </a:r>
                  <a:endParaRPr lang="en-US" altLang="zh-CN"/>
                </a:p>
              </p:txBody>
            </p:sp>
            <p:sp>
              <p:nvSpPr>
                <p:cNvPr id="53" name="矩形 52"/>
                <p:cNvSpPr/>
                <p:nvPr userDrawn="1"/>
              </p:nvSpPr>
              <p:spPr>
                <a:xfrm>
                  <a:off x="7911" y="9426"/>
                  <a:ext cx="273" cy="103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4" name="矩形 53"/>
                <p:cNvSpPr/>
                <p:nvPr userDrawn="1"/>
              </p:nvSpPr>
              <p:spPr>
                <a:xfrm>
                  <a:off x="8181" y="9422"/>
                  <a:ext cx="273" cy="103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5" name="矩形 54"/>
                <p:cNvSpPr/>
                <p:nvPr userDrawn="1"/>
              </p:nvSpPr>
              <p:spPr>
                <a:xfrm>
                  <a:off x="7905" y="10453"/>
                  <a:ext cx="551" cy="198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6" name="矩形 55"/>
                <p:cNvSpPr/>
                <p:nvPr userDrawn="1"/>
              </p:nvSpPr>
              <p:spPr>
                <a:xfrm>
                  <a:off x="8968" y="9444"/>
                  <a:ext cx="172" cy="103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7" name="矩形 56"/>
                <p:cNvSpPr/>
                <p:nvPr userDrawn="1"/>
              </p:nvSpPr>
              <p:spPr>
                <a:xfrm>
                  <a:off x="9219" y="9440"/>
                  <a:ext cx="134" cy="103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8" name="矩形 57"/>
                <p:cNvSpPr/>
                <p:nvPr userDrawn="1"/>
              </p:nvSpPr>
              <p:spPr>
                <a:xfrm>
                  <a:off x="8899" y="10471"/>
                  <a:ext cx="551" cy="198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59" name="任意多边形 58"/>
              <p:cNvSpPr/>
              <p:nvPr/>
            </p:nvSpPr>
            <p:spPr>
              <a:xfrm>
                <a:off x="7720" y="9045"/>
                <a:ext cx="1869" cy="400"/>
              </a:xfrm>
              <a:custGeom>
                <a:avLst/>
                <a:gdLst>
                  <a:gd name="connisteX0" fmla="*/ 96520 w 1186815"/>
                  <a:gd name="connsiteY0" fmla="*/ 238125 h 254000"/>
                  <a:gd name="connisteX1" fmla="*/ 0 w 1186815"/>
                  <a:gd name="connsiteY1" fmla="*/ 0 h 254000"/>
                  <a:gd name="connisteX2" fmla="*/ 1186815 w 1186815"/>
                  <a:gd name="connsiteY2" fmla="*/ 0 h 254000"/>
                  <a:gd name="connisteX3" fmla="*/ 1065530 w 1186815"/>
                  <a:gd name="connsiteY3" fmla="*/ 254000 h 254000"/>
                  <a:gd name="connisteX4" fmla="*/ 96520 w 1186815"/>
                  <a:gd name="connsiteY4" fmla="*/ 238125 h 25400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</a:cxnLst>
                <a:rect l="l" t="t" r="r" b="b"/>
                <a:pathLst>
                  <a:path w="1186815" h="254000">
                    <a:moveTo>
                      <a:pt x="96520" y="238125"/>
                    </a:moveTo>
                    <a:lnTo>
                      <a:pt x="0" y="0"/>
                    </a:lnTo>
                    <a:lnTo>
                      <a:pt x="1186815" y="0"/>
                    </a:lnTo>
                    <a:lnTo>
                      <a:pt x="1065530" y="254000"/>
                    </a:lnTo>
                    <a:lnTo>
                      <a:pt x="96520" y="238125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2" name="组合 61"/>
            <p:cNvGrpSpPr/>
            <p:nvPr userDrawn="1"/>
          </p:nvGrpSpPr>
          <p:grpSpPr>
            <a:xfrm flipH="1">
              <a:off x="12270" y="9051"/>
              <a:ext cx="4258" cy="1624"/>
              <a:chOff x="5331" y="9045"/>
              <a:chExt cx="4258" cy="1624"/>
            </a:xfrm>
          </p:grpSpPr>
          <p:grpSp>
            <p:nvGrpSpPr>
              <p:cNvPr id="63" name="组合 62"/>
              <p:cNvGrpSpPr/>
              <p:nvPr userDrawn="1"/>
            </p:nvGrpSpPr>
            <p:grpSpPr>
              <a:xfrm>
                <a:off x="5331" y="9415"/>
                <a:ext cx="4119" cy="1254"/>
                <a:chOff x="5331" y="9415"/>
                <a:chExt cx="4119" cy="1254"/>
              </a:xfrm>
            </p:grpSpPr>
            <p:sp>
              <p:nvSpPr>
                <p:cNvPr id="64" name="任意多边形 63"/>
                <p:cNvSpPr/>
                <p:nvPr userDrawn="1"/>
              </p:nvSpPr>
              <p:spPr>
                <a:xfrm>
                  <a:off x="5331" y="9733"/>
                  <a:ext cx="1087" cy="925"/>
                </a:xfrm>
                <a:custGeom>
                  <a:avLst/>
                  <a:gdLst>
                    <a:gd name="connsiteX0" fmla="*/ 0 w 645"/>
                    <a:gd name="connsiteY0" fmla="*/ 549 h 549"/>
                    <a:gd name="connsiteX1" fmla="*/ 645 w 645"/>
                    <a:gd name="connsiteY1" fmla="*/ 546 h 549"/>
                    <a:gd name="connsiteX2" fmla="*/ 645 w 645"/>
                    <a:gd name="connsiteY2" fmla="*/ 0 h 549"/>
                    <a:gd name="connsiteX3" fmla="*/ 328 w 645"/>
                    <a:gd name="connsiteY3" fmla="*/ 0 h 549"/>
                    <a:gd name="connsiteX4" fmla="*/ 328 w 645"/>
                    <a:gd name="connsiteY4" fmla="*/ 546 h 549"/>
                    <a:gd name="connsiteX5" fmla="*/ 355 w 645"/>
                    <a:gd name="connsiteY5" fmla="*/ 546 h 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5" h="549">
                      <a:moveTo>
                        <a:pt x="0" y="549"/>
                      </a:moveTo>
                      <a:lnTo>
                        <a:pt x="645" y="546"/>
                      </a:lnTo>
                      <a:lnTo>
                        <a:pt x="645" y="0"/>
                      </a:lnTo>
                      <a:lnTo>
                        <a:pt x="328" y="0"/>
                      </a:lnTo>
                      <a:lnTo>
                        <a:pt x="328" y="546"/>
                      </a:lnTo>
                      <a:lnTo>
                        <a:pt x="355" y="546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5" name="任意多边形 64"/>
                <p:cNvSpPr/>
                <p:nvPr userDrawn="1"/>
              </p:nvSpPr>
              <p:spPr>
                <a:xfrm>
                  <a:off x="6137" y="9726"/>
                  <a:ext cx="7" cy="744"/>
                </a:xfrm>
                <a:custGeom>
                  <a:avLst/>
                  <a:gdLst>
                    <a:gd name="connisteX0" fmla="*/ 4445 w 4445"/>
                    <a:gd name="connsiteY0" fmla="*/ 0 h 472440"/>
                    <a:gd name="connisteX1" fmla="*/ 4445 w 4445"/>
                    <a:gd name="connsiteY1" fmla="*/ 472440 h 472440"/>
                    <a:gd name="connisteX2" fmla="*/ 0 w 4445"/>
                    <a:gd name="connsiteY2" fmla="*/ 472440 h 472440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</a:cxnLst>
                  <a:rect l="l" t="t" r="r" b="b"/>
                  <a:pathLst>
                    <a:path w="4445" h="472440">
                      <a:moveTo>
                        <a:pt x="4445" y="0"/>
                      </a:moveTo>
                      <a:lnTo>
                        <a:pt x="4445" y="472440"/>
                      </a:lnTo>
                      <a:lnTo>
                        <a:pt x="0" y="472440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6" name="任意多边形 65"/>
                <p:cNvSpPr/>
                <p:nvPr userDrawn="1"/>
              </p:nvSpPr>
              <p:spPr>
                <a:xfrm>
                  <a:off x="5889" y="10470"/>
                  <a:ext cx="528" cy="6"/>
                </a:xfrm>
                <a:custGeom>
                  <a:avLst/>
                  <a:gdLst>
                    <a:gd name="connisteX0" fmla="*/ 0 w 335280"/>
                    <a:gd name="connsiteY0" fmla="*/ 0 h 3810"/>
                    <a:gd name="connisteX1" fmla="*/ 335280 w 335280"/>
                    <a:gd name="connsiteY1" fmla="*/ 0 h 3810"/>
                    <a:gd name="connisteX2" fmla="*/ 335280 w 335280"/>
                    <a:gd name="connsiteY2" fmla="*/ 3810 h 3810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</a:cxnLst>
                  <a:rect l="l" t="t" r="r" b="b"/>
                  <a:pathLst>
                    <a:path w="335280" h="3810">
                      <a:moveTo>
                        <a:pt x="0" y="0"/>
                      </a:moveTo>
                      <a:lnTo>
                        <a:pt x="335280" y="0"/>
                      </a:lnTo>
                      <a:lnTo>
                        <a:pt x="335280" y="3810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7" name="任意多边形 66"/>
                <p:cNvSpPr/>
                <p:nvPr userDrawn="1"/>
              </p:nvSpPr>
              <p:spPr>
                <a:xfrm>
                  <a:off x="5673" y="9415"/>
                  <a:ext cx="2244" cy="324"/>
                </a:xfrm>
                <a:custGeom>
                  <a:avLst/>
                  <a:gdLst>
                    <a:gd name="connsiteX0" fmla="*/ 216 w 2244"/>
                    <a:gd name="connsiteY0" fmla="*/ 311 h 324"/>
                    <a:gd name="connsiteX1" fmla="*/ 121 w 2244"/>
                    <a:gd name="connsiteY1" fmla="*/ 311 h 324"/>
                    <a:gd name="connsiteX2" fmla="*/ 0 w 2244"/>
                    <a:gd name="connsiteY2" fmla="*/ 0 h 324"/>
                    <a:gd name="connsiteX3" fmla="*/ 2238 w 2244"/>
                    <a:gd name="connsiteY3" fmla="*/ 0 h 324"/>
                    <a:gd name="connsiteX4" fmla="*/ 2244 w 2244"/>
                    <a:gd name="connsiteY4" fmla="*/ 324 h 324"/>
                    <a:gd name="connsiteX5" fmla="*/ 204 w 2244"/>
                    <a:gd name="connsiteY5" fmla="*/ 318 h 3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44" h="324">
                      <a:moveTo>
                        <a:pt x="216" y="311"/>
                      </a:moveTo>
                      <a:lnTo>
                        <a:pt x="121" y="311"/>
                      </a:lnTo>
                      <a:lnTo>
                        <a:pt x="0" y="0"/>
                      </a:lnTo>
                      <a:lnTo>
                        <a:pt x="2238" y="0"/>
                      </a:lnTo>
                      <a:lnTo>
                        <a:pt x="2244" y="324"/>
                      </a:lnTo>
                      <a:lnTo>
                        <a:pt x="204" y="318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/>
                    <a:t>·</a:t>
                  </a:r>
                  <a:endParaRPr lang="en-US" altLang="zh-CN"/>
                </a:p>
              </p:txBody>
            </p:sp>
            <p:sp>
              <p:nvSpPr>
                <p:cNvPr id="68" name="矩形 67"/>
                <p:cNvSpPr/>
                <p:nvPr userDrawn="1"/>
              </p:nvSpPr>
              <p:spPr>
                <a:xfrm>
                  <a:off x="7911" y="9426"/>
                  <a:ext cx="273" cy="103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9" name="矩形 68"/>
                <p:cNvSpPr/>
                <p:nvPr userDrawn="1"/>
              </p:nvSpPr>
              <p:spPr>
                <a:xfrm>
                  <a:off x="8181" y="9422"/>
                  <a:ext cx="273" cy="103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0" name="矩形 69"/>
                <p:cNvSpPr/>
                <p:nvPr userDrawn="1"/>
              </p:nvSpPr>
              <p:spPr>
                <a:xfrm>
                  <a:off x="7905" y="10453"/>
                  <a:ext cx="551" cy="198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1" name="矩形 70"/>
                <p:cNvSpPr/>
                <p:nvPr userDrawn="1"/>
              </p:nvSpPr>
              <p:spPr>
                <a:xfrm>
                  <a:off x="8968" y="9444"/>
                  <a:ext cx="172" cy="103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2" name="矩形 71"/>
                <p:cNvSpPr/>
                <p:nvPr userDrawn="1"/>
              </p:nvSpPr>
              <p:spPr>
                <a:xfrm>
                  <a:off x="9219" y="9440"/>
                  <a:ext cx="134" cy="103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3" name="矩形 72"/>
                <p:cNvSpPr/>
                <p:nvPr userDrawn="1"/>
              </p:nvSpPr>
              <p:spPr>
                <a:xfrm>
                  <a:off x="8899" y="10471"/>
                  <a:ext cx="551" cy="198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74" name="任意多边形 73"/>
              <p:cNvSpPr/>
              <p:nvPr/>
            </p:nvSpPr>
            <p:spPr>
              <a:xfrm>
                <a:off x="7720" y="9045"/>
                <a:ext cx="1869" cy="400"/>
              </a:xfrm>
              <a:custGeom>
                <a:avLst/>
                <a:gdLst>
                  <a:gd name="connisteX0" fmla="*/ 96520 w 1186815"/>
                  <a:gd name="connsiteY0" fmla="*/ 238125 h 254000"/>
                  <a:gd name="connisteX1" fmla="*/ 0 w 1186815"/>
                  <a:gd name="connsiteY1" fmla="*/ 0 h 254000"/>
                  <a:gd name="connisteX2" fmla="*/ 1186815 w 1186815"/>
                  <a:gd name="connsiteY2" fmla="*/ 0 h 254000"/>
                  <a:gd name="connisteX3" fmla="*/ 1065530 w 1186815"/>
                  <a:gd name="connsiteY3" fmla="*/ 254000 h 254000"/>
                  <a:gd name="connisteX4" fmla="*/ 96520 w 1186815"/>
                  <a:gd name="connsiteY4" fmla="*/ 238125 h 25400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</a:cxnLst>
                <a:rect l="l" t="t" r="r" b="b"/>
                <a:pathLst>
                  <a:path w="1186815" h="254000">
                    <a:moveTo>
                      <a:pt x="96520" y="238125"/>
                    </a:moveTo>
                    <a:lnTo>
                      <a:pt x="0" y="0"/>
                    </a:lnTo>
                    <a:lnTo>
                      <a:pt x="1186815" y="0"/>
                    </a:lnTo>
                    <a:lnTo>
                      <a:pt x="1065530" y="254000"/>
                    </a:lnTo>
                    <a:lnTo>
                      <a:pt x="96520" y="238125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80" name="任意多边形 79"/>
          <p:cNvSpPr/>
          <p:nvPr userDrawn="1"/>
        </p:nvSpPr>
        <p:spPr>
          <a:xfrm flipV="1">
            <a:off x="-29845" y="497840"/>
            <a:ext cx="8491220" cy="426720"/>
          </a:xfrm>
          <a:custGeom>
            <a:avLst/>
            <a:gdLst>
              <a:gd name="connsiteX0" fmla="*/ 0 w 13372"/>
              <a:gd name="connsiteY0" fmla="*/ 656 h 672"/>
              <a:gd name="connsiteX1" fmla="*/ 12994 w 13372"/>
              <a:gd name="connsiteY1" fmla="*/ 672 h 672"/>
              <a:gd name="connsiteX2" fmla="*/ 13272 w 13372"/>
              <a:gd name="connsiteY2" fmla="*/ 557 h 672"/>
              <a:gd name="connsiteX3" fmla="*/ 13372 w 13372"/>
              <a:gd name="connsiteY3" fmla="*/ 350 h 672"/>
              <a:gd name="connsiteX4" fmla="*/ 13272 w 13372"/>
              <a:gd name="connsiteY4" fmla="*/ 114 h 672"/>
              <a:gd name="connsiteX5" fmla="*/ 12979 w 13372"/>
              <a:gd name="connsiteY5" fmla="*/ 0 h 672"/>
              <a:gd name="connsiteX6" fmla="*/ 10760 w 13372"/>
              <a:gd name="connsiteY6" fmla="*/ 0 h 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372" h="672">
                <a:moveTo>
                  <a:pt x="0" y="656"/>
                </a:moveTo>
                <a:lnTo>
                  <a:pt x="12994" y="672"/>
                </a:lnTo>
                <a:cubicBezTo>
                  <a:pt x="13051" y="662"/>
                  <a:pt x="13196" y="625"/>
                  <a:pt x="13272" y="557"/>
                </a:cubicBezTo>
                <a:cubicBezTo>
                  <a:pt x="13348" y="488"/>
                  <a:pt x="13372" y="443"/>
                  <a:pt x="13372" y="350"/>
                </a:cubicBezTo>
                <a:cubicBezTo>
                  <a:pt x="13372" y="257"/>
                  <a:pt x="13350" y="185"/>
                  <a:pt x="13272" y="114"/>
                </a:cubicBezTo>
                <a:cubicBezTo>
                  <a:pt x="13194" y="43"/>
                  <a:pt x="13094" y="7"/>
                  <a:pt x="12979" y="0"/>
                </a:cubicBezTo>
                <a:lnTo>
                  <a:pt x="10760" y="0"/>
                </a:lnTo>
              </a:path>
            </a:pathLst>
          </a:cu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/>
        </p:nvSpPr>
        <p:spPr>
          <a:xfrm flipV="1">
            <a:off x="7935239" y="497840"/>
            <a:ext cx="249555" cy="426720"/>
          </a:xfrm>
          <a:custGeom>
            <a:avLst/>
            <a:gdLst>
              <a:gd name="connsiteX0" fmla="*/ 15 w 393"/>
              <a:gd name="connsiteY0" fmla="*/ 672 h 672"/>
              <a:gd name="connsiteX1" fmla="*/ 293 w 393"/>
              <a:gd name="connsiteY1" fmla="*/ 557 h 672"/>
              <a:gd name="connsiteX2" fmla="*/ 393 w 393"/>
              <a:gd name="connsiteY2" fmla="*/ 350 h 672"/>
              <a:gd name="connsiteX3" fmla="*/ 293 w 393"/>
              <a:gd name="connsiteY3" fmla="*/ 114 h 672"/>
              <a:gd name="connsiteX4" fmla="*/ 0 w 393"/>
              <a:gd name="connsiteY4" fmla="*/ 0 h 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" h="672">
                <a:moveTo>
                  <a:pt x="15" y="672"/>
                </a:moveTo>
                <a:cubicBezTo>
                  <a:pt x="72" y="662"/>
                  <a:pt x="217" y="625"/>
                  <a:pt x="293" y="557"/>
                </a:cubicBezTo>
                <a:cubicBezTo>
                  <a:pt x="369" y="488"/>
                  <a:pt x="393" y="443"/>
                  <a:pt x="393" y="350"/>
                </a:cubicBezTo>
                <a:cubicBezTo>
                  <a:pt x="393" y="257"/>
                  <a:pt x="371" y="185"/>
                  <a:pt x="293" y="114"/>
                </a:cubicBezTo>
                <a:cubicBezTo>
                  <a:pt x="215" y="43"/>
                  <a:pt x="115" y="7"/>
                  <a:pt x="0" y="0"/>
                </a:cubicBezTo>
              </a:path>
            </a:pathLst>
          </a:cu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 flipH="1" flipV="1">
            <a:off x="6560820" y="924560"/>
            <a:ext cx="2566035" cy="426720"/>
            <a:chOff x="9484" y="984"/>
            <a:chExt cx="4041" cy="672"/>
          </a:xfrm>
        </p:grpSpPr>
        <p:sp>
          <p:nvSpPr>
            <p:cNvPr id="12" name="任意多边形 11"/>
            <p:cNvSpPr/>
            <p:nvPr userDrawn="1"/>
          </p:nvSpPr>
          <p:spPr>
            <a:xfrm flipV="1">
              <a:off x="9484" y="984"/>
              <a:ext cx="4041" cy="672"/>
            </a:xfrm>
            <a:custGeom>
              <a:avLst/>
              <a:gdLst>
                <a:gd name="connsiteX0" fmla="*/ 0 w 4041"/>
                <a:gd name="connsiteY0" fmla="*/ 668 h 672"/>
                <a:gd name="connsiteX1" fmla="*/ 3663 w 4041"/>
                <a:gd name="connsiteY1" fmla="*/ 672 h 672"/>
                <a:gd name="connsiteX2" fmla="*/ 3941 w 4041"/>
                <a:gd name="connsiteY2" fmla="*/ 557 h 672"/>
                <a:gd name="connsiteX3" fmla="*/ 4041 w 4041"/>
                <a:gd name="connsiteY3" fmla="*/ 350 h 672"/>
                <a:gd name="connsiteX4" fmla="*/ 3941 w 4041"/>
                <a:gd name="connsiteY4" fmla="*/ 114 h 672"/>
                <a:gd name="connsiteX5" fmla="*/ 3648 w 4041"/>
                <a:gd name="connsiteY5" fmla="*/ 0 h 672"/>
                <a:gd name="connsiteX6" fmla="*/ 1429 w 4041"/>
                <a:gd name="connsiteY6" fmla="*/ 0 h 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41" h="672">
                  <a:moveTo>
                    <a:pt x="0" y="668"/>
                  </a:moveTo>
                  <a:lnTo>
                    <a:pt x="3663" y="672"/>
                  </a:lnTo>
                  <a:cubicBezTo>
                    <a:pt x="3720" y="662"/>
                    <a:pt x="3865" y="625"/>
                    <a:pt x="3941" y="557"/>
                  </a:cubicBezTo>
                  <a:cubicBezTo>
                    <a:pt x="4017" y="488"/>
                    <a:pt x="4041" y="443"/>
                    <a:pt x="4041" y="350"/>
                  </a:cubicBezTo>
                  <a:cubicBezTo>
                    <a:pt x="4041" y="257"/>
                    <a:pt x="4019" y="185"/>
                    <a:pt x="3941" y="114"/>
                  </a:cubicBezTo>
                  <a:cubicBezTo>
                    <a:pt x="3863" y="43"/>
                    <a:pt x="3763" y="7"/>
                    <a:pt x="3648" y="0"/>
                  </a:cubicBezTo>
                  <a:lnTo>
                    <a:pt x="1429" y="0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 userDrawn="1"/>
          </p:nvSpPr>
          <p:spPr>
            <a:xfrm flipV="1">
              <a:off x="12696" y="984"/>
              <a:ext cx="393" cy="672"/>
            </a:xfrm>
            <a:custGeom>
              <a:avLst/>
              <a:gdLst>
                <a:gd name="connsiteX0" fmla="*/ 15 w 393"/>
                <a:gd name="connsiteY0" fmla="*/ 672 h 672"/>
                <a:gd name="connsiteX1" fmla="*/ 293 w 393"/>
                <a:gd name="connsiteY1" fmla="*/ 557 h 672"/>
                <a:gd name="connsiteX2" fmla="*/ 393 w 393"/>
                <a:gd name="connsiteY2" fmla="*/ 350 h 672"/>
                <a:gd name="connsiteX3" fmla="*/ 293 w 393"/>
                <a:gd name="connsiteY3" fmla="*/ 114 h 672"/>
                <a:gd name="connsiteX4" fmla="*/ 0 w 393"/>
                <a:gd name="connsiteY4" fmla="*/ 0 h 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" h="672">
                  <a:moveTo>
                    <a:pt x="15" y="672"/>
                  </a:moveTo>
                  <a:cubicBezTo>
                    <a:pt x="72" y="662"/>
                    <a:pt x="217" y="625"/>
                    <a:pt x="293" y="557"/>
                  </a:cubicBezTo>
                  <a:cubicBezTo>
                    <a:pt x="369" y="488"/>
                    <a:pt x="393" y="443"/>
                    <a:pt x="393" y="350"/>
                  </a:cubicBezTo>
                  <a:cubicBezTo>
                    <a:pt x="393" y="257"/>
                    <a:pt x="371" y="185"/>
                    <a:pt x="293" y="114"/>
                  </a:cubicBezTo>
                  <a:cubicBezTo>
                    <a:pt x="215" y="43"/>
                    <a:pt x="115" y="7"/>
                    <a:pt x="0" y="0"/>
                  </a:cubicBez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5" name="直接连接符 14"/>
          <p:cNvCxnSpPr>
            <a:stCxn id="64" idx="0"/>
          </p:cNvCxnSpPr>
          <p:nvPr userDrawn="1"/>
        </p:nvCxnSpPr>
        <p:spPr>
          <a:xfrm flipV="1">
            <a:off x="2540" y="6703695"/>
            <a:ext cx="9130030" cy="127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组合 34"/>
          <p:cNvGrpSpPr/>
          <p:nvPr userDrawn="1"/>
        </p:nvGrpSpPr>
        <p:grpSpPr>
          <a:xfrm>
            <a:off x="5164955" y="5273675"/>
            <a:ext cx="2087104" cy="1809584"/>
            <a:chOff x="87" y="7205"/>
            <a:chExt cx="4448" cy="3857"/>
          </a:xfrm>
        </p:grpSpPr>
        <p:sp>
          <p:nvSpPr>
            <p:cNvPr id="30" name="任意多边形 29"/>
            <p:cNvSpPr/>
            <p:nvPr userDrawn="1"/>
          </p:nvSpPr>
          <p:spPr>
            <a:xfrm>
              <a:off x="1756" y="8040"/>
              <a:ext cx="743" cy="2057"/>
            </a:xfrm>
            <a:custGeom>
              <a:avLst/>
              <a:gdLst>
                <a:gd name="connisteX0" fmla="*/ 471805 w 471805"/>
                <a:gd name="connsiteY0" fmla="*/ 9525 h 1306195"/>
                <a:gd name="connisteX1" fmla="*/ 331470 w 471805"/>
                <a:gd name="connsiteY1" fmla="*/ 0 h 1306195"/>
                <a:gd name="connisteX2" fmla="*/ 331470 w 471805"/>
                <a:gd name="connsiteY2" fmla="*/ 1306195 h 1306195"/>
                <a:gd name="connisteX3" fmla="*/ 0 w 471805"/>
                <a:gd name="connsiteY3" fmla="*/ 1301750 h 13061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471805" h="1306195">
                  <a:moveTo>
                    <a:pt x="471805" y="9525"/>
                  </a:moveTo>
                  <a:lnTo>
                    <a:pt x="331470" y="0"/>
                  </a:lnTo>
                  <a:lnTo>
                    <a:pt x="331470" y="1306195"/>
                  </a:lnTo>
                  <a:lnTo>
                    <a:pt x="0" y="130175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4" name="组合 33"/>
            <p:cNvGrpSpPr/>
            <p:nvPr userDrawn="1"/>
          </p:nvGrpSpPr>
          <p:grpSpPr>
            <a:xfrm>
              <a:off x="87" y="7205"/>
              <a:ext cx="4448" cy="3857"/>
              <a:chOff x="87" y="7205"/>
              <a:chExt cx="4448" cy="3857"/>
            </a:xfrm>
          </p:grpSpPr>
          <p:sp>
            <p:nvSpPr>
              <p:cNvPr id="31" name="任意多边形 30"/>
              <p:cNvSpPr/>
              <p:nvPr userDrawn="1"/>
            </p:nvSpPr>
            <p:spPr>
              <a:xfrm>
                <a:off x="87" y="7205"/>
                <a:ext cx="4448" cy="3048"/>
              </a:xfrm>
              <a:custGeom>
                <a:avLst/>
                <a:gdLst>
                  <a:gd name="connsiteX0" fmla="*/ 0 w 3287"/>
                  <a:gd name="connsiteY0" fmla="*/ 2252 h 2252"/>
                  <a:gd name="connsiteX1" fmla="*/ 523 w 3287"/>
                  <a:gd name="connsiteY1" fmla="*/ 2252 h 2252"/>
                  <a:gd name="connsiteX2" fmla="*/ 578 w 3287"/>
                  <a:gd name="connsiteY2" fmla="*/ 2180 h 2252"/>
                  <a:gd name="connsiteX3" fmla="*/ 647 w 3287"/>
                  <a:gd name="connsiteY3" fmla="*/ 2180 h 2252"/>
                  <a:gd name="connsiteX4" fmla="*/ 785 w 3287"/>
                  <a:gd name="connsiteY4" fmla="*/ 2042 h 2252"/>
                  <a:gd name="connsiteX5" fmla="*/ 906 w 3287"/>
                  <a:gd name="connsiteY5" fmla="*/ 2042 h 2252"/>
                  <a:gd name="connsiteX6" fmla="*/ 906 w 3287"/>
                  <a:gd name="connsiteY6" fmla="*/ 2137 h 2252"/>
                  <a:gd name="connsiteX7" fmla="*/ 1065 w 3287"/>
                  <a:gd name="connsiteY7" fmla="*/ 2137 h 2252"/>
                  <a:gd name="connsiteX8" fmla="*/ 1065 w 3287"/>
                  <a:gd name="connsiteY8" fmla="*/ 1609 h 2252"/>
                  <a:gd name="connsiteX9" fmla="*/ 1413 w 3287"/>
                  <a:gd name="connsiteY9" fmla="*/ 1577 h 2252"/>
                  <a:gd name="connsiteX10" fmla="*/ 1413 w 3287"/>
                  <a:gd name="connsiteY10" fmla="*/ 1097 h 2252"/>
                  <a:gd name="connsiteX11" fmla="*/ 1523 w 3287"/>
                  <a:gd name="connsiteY11" fmla="*/ 1193 h 2252"/>
                  <a:gd name="connsiteX12" fmla="*/ 1523 w 3287"/>
                  <a:gd name="connsiteY12" fmla="*/ 791 h 2252"/>
                  <a:gd name="connsiteX13" fmla="*/ 1562 w 3287"/>
                  <a:gd name="connsiteY13" fmla="*/ 802 h 2252"/>
                  <a:gd name="connsiteX14" fmla="*/ 1581 w 3287"/>
                  <a:gd name="connsiteY14" fmla="*/ 796 h 2252"/>
                  <a:gd name="connsiteX15" fmla="*/ 1581 w 3287"/>
                  <a:gd name="connsiteY15" fmla="*/ 617 h 2252"/>
                  <a:gd name="connsiteX16" fmla="*/ 1600 w 3287"/>
                  <a:gd name="connsiteY16" fmla="*/ 612 h 2252"/>
                  <a:gd name="connsiteX17" fmla="*/ 1600 w 3287"/>
                  <a:gd name="connsiteY17" fmla="*/ 174 h 2252"/>
                  <a:gd name="connsiteX18" fmla="*/ 1787 w 3287"/>
                  <a:gd name="connsiteY18" fmla="*/ 0 h 2252"/>
                  <a:gd name="connsiteX19" fmla="*/ 1787 w 3287"/>
                  <a:gd name="connsiteY19" fmla="*/ 633 h 2252"/>
                  <a:gd name="connsiteX20" fmla="*/ 1824 w 3287"/>
                  <a:gd name="connsiteY20" fmla="*/ 633 h 2252"/>
                  <a:gd name="connsiteX21" fmla="*/ 1824 w 3287"/>
                  <a:gd name="connsiteY21" fmla="*/ 981 h 2252"/>
                  <a:gd name="connsiteX22" fmla="*/ 1908 w 3287"/>
                  <a:gd name="connsiteY22" fmla="*/ 981 h 2252"/>
                  <a:gd name="connsiteX23" fmla="*/ 1908 w 3287"/>
                  <a:gd name="connsiteY23" fmla="*/ 1625 h 2252"/>
                  <a:gd name="connsiteX24" fmla="*/ 2199 w 3287"/>
                  <a:gd name="connsiteY24" fmla="*/ 1636 h 2252"/>
                  <a:gd name="connsiteX25" fmla="*/ 2199 w 3287"/>
                  <a:gd name="connsiteY25" fmla="*/ 1863 h 2252"/>
                  <a:gd name="connsiteX26" fmla="*/ 2167 w 3287"/>
                  <a:gd name="connsiteY26" fmla="*/ 1873 h 2252"/>
                  <a:gd name="connsiteX27" fmla="*/ 2130 w 3287"/>
                  <a:gd name="connsiteY27" fmla="*/ 1937 h 2252"/>
                  <a:gd name="connsiteX28" fmla="*/ 2125 w 3287"/>
                  <a:gd name="connsiteY28" fmla="*/ 1989 h 2252"/>
                  <a:gd name="connsiteX29" fmla="*/ 2136 w 3287"/>
                  <a:gd name="connsiteY29" fmla="*/ 2042 h 2252"/>
                  <a:gd name="connsiteX30" fmla="*/ 2173 w 3287"/>
                  <a:gd name="connsiteY30" fmla="*/ 2079 h 2252"/>
                  <a:gd name="connsiteX31" fmla="*/ 2183 w 3287"/>
                  <a:gd name="connsiteY31" fmla="*/ 2089 h 2252"/>
                  <a:gd name="connsiteX32" fmla="*/ 2178 w 3287"/>
                  <a:gd name="connsiteY32" fmla="*/ 2109 h 2252"/>
                  <a:gd name="connsiteX33" fmla="*/ 2173 w 3287"/>
                  <a:gd name="connsiteY33" fmla="*/ 2128 h 2252"/>
                  <a:gd name="connsiteX34" fmla="*/ 2331 w 3287"/>
                  <a:gd name="connsiteY34" fmla="*/ 2128 h 2252"/>
                  <a:gd name="connsiteX35" fmla="*/ 2315 w 3287"/>
                  <a:gd name="connsiteY35" fmla="*/ 2101 h 2252"/>
                  <a:gd name="connsiteX36" fmla="*/ 2415 w 3287"/>
                  <a:gd name="connsiteY36" fmla="*/ 2053 h 2252"/>
                  <a:gd name="connsiteX37" fmla="*/ 2494 w 3287"/>
                  <a:gd name="connsiteY37" fmla="*/ 2053 h 2252"/>
                  <a:gd name="connsiteX38" fmla="*/ 2614 w 3287"/>
                  <a:gd name="connsiteY38" fmla="*/ 2183 h 2252"/>
                  <a:gd name="connsiteX39" fmla="*/ 2679 w 3287"/>
                  <a:gd name="connsiteY39" fmla="*/ 2180 h 2252"/>
                  <a:gd name="connsiteX40" fmla="*/ 2747 w 3287"/>
                  <a:gd name="connsiteY40" fmla="*/ 2248 h 2252"/>
                  <a:gd name="connsiteX41" fmla="*/ 3287 w 3287"/>
                  <a:gd name="connsiteY41" fmla="*/ 2248 h 2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287" h="2252">
                    <a:moveTo>
                      <a:pt x="0" y="2252"/>
                    </a:moveTo>
                    <a:lnTo>
                      <a:pt x="523" y="2252"/>
                    </a:lnTo>
                    <a:lnTo>
                      <a:pt x="578" y="2180"/>
                    </a:lnTo>
                    <a:lnTo>
                      <a:pt x="647" y="2180"/>
                    </a:lnTo>
                    <a:lnTo>
                      <a:pt x="785" y="2042"/>
                    </a:lnTo>
                    <a:lnTo>
                      <a:pt x="906" y="2042"/>
                    </a:lnTo>
                    <a:lnTo>
                      <a:pt x="906" y="2137"/>
                    </a:lnTo>
                    <a:lnTo>
                      <a:pt x="1065" y="2137"/>
                    </a:lnTo>
                    <a:lnTo>
                      <a:pt x="1065" y="1609"/>
                    </a:lnTo>
                    <a:lnTo>
                      <a:pt x="1413" y="1577"/>
                    </a:lnTo>
                    <a:lnTo>
                      <a:pt x="1413" y="1097"/>
                    </a:lnTo>
                    <a:lnTo>
                      <a:pt x="1523" y="1193"/>
                    </a:lnTo>
                    <a:lnTo>
                      <a:pt x="1523" y="791"/>
                    </a:lnTo>
                    <a:lnTo>
                      <a:pt x="1562" y="802"/>
                    </a:lnTo>
                    <a:lnTo>
                      <a:pt x="1581" y="796"/>
                    </a:lnTo>
                    <a:lnTo>
                      <a:pt x="1581" y="617"/>
                    </a:lnTo>
                    <a:lnTo>
                      <a:pt x="1600" y="612"/>
                    </a:lnTo>
                    <a:lnTo>
                      <a:pt x="1600" y="174"/>
                    </a:lnTo>
                    <a:lnTo>
                      <a:pt x="1787" y="0"/>
                    </a:lnTo>
                    <a:lnTo>
                      <a:pt x="1787" y="633"/>
                    </a:lnTo>
                    <a:lnTo>
                      <a:pt x="1824" y="633"/>
                    </a:lnTo>
                    <a:lnTo>
                      <a:pt x="1824" y="981"/>
                    </a:lnTo>
                    <a:lnTo>
                      <a:pt x="1908" y="981"/>
                    </a:lnTo>
                    <a:lnTo>
                      <a:pt x="1908" y="1625"/>
                    </a:lnTo>
                    <a:lnTo>
                      <a:pt x="2199" y="1636"/>
                    </a:lnTo>
                    <a:lnTo>
                      <a:pt x="2199" y="1863"/>
                    </a:lnTo>
                    <a:lnTo>
                      <a:pt x="2167" y="1873"/>
                    </a:lnTo>
                    <a:lnTo>
                      <a:pt x="2130" y="1937"/>
                    </a:lnTo>
                    <a:lnTo>
                      <a:pt x="2125" y="1989"/>
                    </a:lnTo>
                    <a:lnTo>
                      <a:pt x="2136" y="2042"/>
                    </a:lnTo>
                    <a:lnTo>
                      <a:pt x="2173" y="2079"/>
                    </a:lnTo>
                    <a:lnTo>
                      <a:pt x="2183" y="2089"/>
                    </a:lnTo>
                    <a:lnTo>
                      <a:pt x="2178" y="2109"/>
                    </a:lnTo>
                    <a:lnTo>
                      <a:pt x="2173" y="2128"/>
                    </a:lnTo>
                    <a:lnTo>
                      <a:pt x="2331" y="2128"/>
                    </a:lnTo>
                    <a:lnTo>
                      <a:pt x="2315" y="2101"/>
                    </a:lnTo>
                    <a:lnTo>
                      <a:pt x="2415" y="2053"/>
                    </a:lnTo>
                    <a:lnTo>
                      <a:pt x="2494" y="2053"/>
                    </a:lnTo>
                    <a:lnTo>
                      <a:pt x="2614" y="2183"/>
                    </a:lnTo>
                    <a:lnTo>
                      <a:pt x="2679" y="2180"/>
                    </a:lnTo>
                    <a:lnTo>
                      <a:pt x="2747" y="2248"/>
                    </a:lnTo>
                    <a:lnTo>
                      <a:pt x="3287" y="2248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任意多边形 7"/>
              <p:cNvSpPr/>
              <p:nvPr userDrawn="1"/>
            </p:nvSpPr>
            <p:spPr>
              <a:xfrm>
                <a:off x="1528" y="9333"/>
                <a:ext cx="492" cy="764"/>
              </a:xfrm>
              <a:custGeom>
                <a:avLst/>
                <a:gdLst>
                  <a:gd name="connisteX0" fmla="*/ 0 w 312420"/>
                  <a:gd name="connsiteY0" fmla="*/ 485140 h 485140"/>
                  <a:gd name="connisteX1" fmla="*/ 153670 w 312420"/>
                  <a:gd name="connsiteY1" fmla="*/ 485140 h 485140"/>
                  <a:gd name="connisteX2" fmla="*/ 163195 w 312420"/>
                  <a:gd name="connsiteY2" fmla="*/ 199390 h 485140"/>
                  <a:gd name="connisteX3" fmla="*/ 312420 w 312420"/>
                  <a:gd name="connsiteY3" fmla="*/ 199390 h 485140"/>
                  <a:gd name="connisteX4" fmla="*/ 312420 w 312420"/>
                  <a:gd name="connsiteY4" fmla="*/ 0 h 485140"/>
                  <a:gd name="connisteX5" fmla="*/ 296545 w 312420"/>
                  <a:gd name="connsiteY5" fmla="*/ 4445 h 485140"/>
                  <a:gd name="connisteX6" fmla="*/ 280670 w 312420"/>
                  <a:gd name="connsiteY6" fmla="*/ 4445 h 48514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</a:cxnLst>
                <a:rect l="l" t="t" r="r" b="b"/>
                <a:pathLst>
                  <a:path w="312420" h="485140">
                    <a:moveTo>
                      <a:pt x="0" y="485140"/>
                    </a:moveTo>
                    <a:lnTo>
                      <a:pt x="153670" y="485140"/>
                    </a:lnTo>
                    <a:lnTo>
                      <a:pt x="163195" y="199390"/>
                    </a:lnTo>
                    <a:lnTo>
                      <a:pt x="312420" y="199390"/>
                    </a:lnTo>
                    <a:lnTo>
                      <a:pt x="312420" y="0"/>
                    </a:lnTo>
                    <a:lnTo>
                      <a:pt x="296545" y="4445"/>
                    </a:lnTo>
                    <a:lnTo>
                      <a:pt x="280670" y="4445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任意多边形 32"/>
              <p:cNvSpPr/>
              <p:nvPr userDrawn="1"/>
            </p:nvSpPr>
            <p:spPr>
              <a:xfrm>
                <a:off x="2135" y="8805"/>
                <a:ext cx="143" cy="128"/>
              </a:xfrm>
              <a:custGeom>
                <a:avLst/>
                <a:gdLst>
                  <a:gd name="connisteX0" fmla="*/ 0 w 90805"/>
                  <a:gd name="connsiteY0" fmla="*/ 0 h 81280"/>
                  <a:gd name="connisteX1" fmla="*/ 81280 w 90805"/>
                  <a:gd name="connsiteY1" fmla="*/ 81280 h 81280"/>
                  <a:gd name="connisteX2" fmla="*/ 90805 w 90805"/>
                  <a:gd name="connsiteY2" fmla="*/ 81280 h 8128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</a:cxnLst>
                <a:rect l="l" t="t" r="r" b="b"/>
                <a:pathLst>
                  <a:path w="90805" h="81280">
                    <a:moveTo>
                      <a:pt x="0" y="0"/>
                    </a:moveTo>
                    <a:lnTo>
                      <a:pt x="81280" y="81280"/>
                    </a:lnTo>
                    <a:lnTo>
                      <a:pt x="90805" y="81280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任意多边形 35"/>
              <p:cNvSpPr/>
              <p:nvPr userDrawn="1"/>
            </p:nvSpPr>
            <p:spPr>
              <a:xfrm>
                <a:off x="2313" y="8526"/>
                <a:ext cx="329" cy="1571"/>
              </a:xfrm>
              <a:custGeom>
                <a:avLst/>
                <a:gdLst>
                  <a:gd name="connisteX0" fmla="*/ 149860 w 208915"/>
                  <a:gd name="connsiteY0" fmla="*/ 0 h 997585"/>
                  <a:gd name="connisteX1" fmla="*/ 163195 w 208915"/>
                  <a:gd name="connsiteY1" fmla="*/ 548640 h 997585"/>
                  <a:gd name="connisteX2" fmla="*/ 0 w 208915"/>
                  <a:gd name="connsiteY2" fmla="*/ 548640 h 997585"/>
                  <a:gd name="connisteX3" fmla="*/ 4445 w 208915"/>
                  <a:gd name="connsiteY3" fmla="*/ 753110 h 997585"/>
                  <a:gd name="connisteX4" fmla="*/ 208915 w 208915"/>
                  <a:gd name="connsiteY4" fmla="*/ 757555 h 997585"/>
                  <a:gd name="connisteX5" fmla="*/ 208915 w 208915"/>
                  <a:gd name="connsiteY5" fmla="*/ 997585 h 997585"/>
                  <a:gd name="connisteX6" fmla="*/ 50165 w 208915"/>
                  <a:gd name="connsiteY6" fmla="*/ 984250 h 997585"/>
                  <a:gd name="connisteX7" fmla="*/ 50165 w 208915"/>
                  <a:gd name="connsiteY7" fmla="*/ 748665 h 997585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</a:cxnLst>
                <a:rect l="l" t="t" r="r" b="b"/>
                <a:pathLst>
                  <a:path w="208915" h="997585">
                    <a:moveTo>
                      <a:pt x="149860" y="0"/>
                    </a:moveTo>
                    <a:lnTo>
                      <a:pt x="163195" y="548640"/>
                    </a:lnTo>
                    <a:lnTo>
                      <a:pt x="0" y="548640"/>
                    </a:lnTo>
                    <a:lnTo>
                      <a:pt x="4445" y="753110"/>
                    </a:lnTo>
                    <a:lnTo>
                      <a:pt x="208915" y="757555"/>
                    </a:lnTo>
                    <a:lnTo>
                      <a:pt x="208915" y="997585"/>
                    </a:lnTo>
                    <a:lnTo>
                      <a:pt x="50165" y="984250"/>
                    </a:lnTo>
                    <a:lnTo>
                      <a:pt x="50165" y="748665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任意多边形 36"/>
              <p:cNvSpPr/>
              <p:nvPr userDrawn="1"/>
            </p:nvSpPr>
            <p:spPr>
              <a:xfrm>
                <a:off x="2363" y="8533"/>
                <a:ext cx="122" cy="857"/>
              </a:xfrm>
              <a:custGeom>
                <a:avLst/>
                <a:gdLst>
                  <a:gd name="connisteX0" fmla="*/ 0 w 77470"/>
                  <a:gd name="connsiteY0" fmla="*/ 539750 h 544195"/>
                  <a:gd name="connisteX1" fmla="*/ 4445 w 77470"/>
                  <a:gd name="connsiteY1" fmla="*/ 0 h 544195"/>
                  <a:gd name="connisteX2" fmla="*/ 77470 w 77470"/>
                  <a:gd name="connsiteY2" fmla="*/ 4445 h 544195"/>
                  <a:gd name="connisteX3" fmla="*/ 67945 w 77470"/>
                  <a:gd name="connsiteY3" fmla="*/ 544195 h 544195"/>
                  <a:gd name="connisteX4" fmla="*/ 36195 w 77470"/>
                  <a:gd name="connsiteY4" fmla="*/ 530860 h 544195"/>
                  <a:gd name="connisteX5" fmla="*/ 0 w 77470"/>
                  <a:gd name="connsiteY5" fmla="*/ 539750 h 544195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</a:cxnLst>
                <a:rect l="l" t="t" r="r" b="b"/>
                <a:pathLst>
                  <a:path w="77470" h="544195">
                    <a:moveTo>
                      <a:pt x="0" y="539750"/>
                    </a:moveTo>
                    <a:lnTo>
                      <a:pt x="4445" y="0"/>
                    </a:lnTo>
                    <a:lnTo>
                      <a:pt x="77470" y="4445"/>
                    </a:lnTo>
                    <a:lnTo>
                      <a:pt x="67945" y="544195"/>
                    </a:lnTo>
                    <a:lnTo>
                      <a:pt x="36195" y="530860"/>
                    </a:lnTo>
                    <a:lnTo>
                      <a:pt x="0" y="539750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任意多边形 37"/>
              <p:cNvSpPr/>
              <p:nvPr userDrawn="1"/>
            </p:nvSpPr>
            <p:spPr>
              <a:xfrm>
                <a:off x="1992" y="9662"/>
                <a:ext cx="0" cy="428"/>
              </a:xfrm>
              <a:custGeom>
                <a:avLst/>
                <a:gdLst>
                  <a:gd name="connisteX0" fmla="*/ 0 w 0"/>
                  <a:gd name="connsiteY0" fmla="*/ 271780 h 271780"/>
                  <a:gd name="connisteX1" fmla="*/ 0 w 0"/>
                  <a:gd name="connsiteY1" fmla="*/ 0 h 27178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</a:cxnLst>
                <a:rect l="l" t="t" r="r" b="b"/>
                <a:pathLst>
                  <a:path h="271780">
                    <a:moveTo>
                      <a:pt x="0" y="27178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任意多边形 38"/>
              <p:cNvSpPr/>
              <p:nvPr userDrawn="1"/>
            </p:nvSpPr>
            <p:spPr>
              <a:xfrm>
                <a:off x="1206" y="10176"/>
                <a:ext cx="2193" cy="0"/>
              </a:xfrm>
              <a:custGeom>
                <a:avLst/>
                <a:gdLst>
                  <a:gd name="connisteX0" fmla="*/ 0 w 1392555"/>
                  <a:gd name="connsiteY0" fmla="*/ 0 h 0"/>
                  <a:gd name="connisteX1" fmla="*/ 1392555 w 1392555"/>
                  <a:gd name="connsiteY1" fmla="*/ 0 h 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</a:cxnLst>
                <a:rect l="l" t="t" r="r" b="b"/>
                <a:pathLst>
                  <a:path w="1392555">
                    <a:moveTo>
                      <a:pt x="0" y="0"/>
                    </a:moveTo>
                    <a:lnTo>
                      <a:pt x="1392555" y="0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任意多边形 39"/>
              <p:cNvSpPr/>
              <p:nvPr userDrawn="1"/>
            </p:nvSpPr>
            <p:spPr>
              <a:xfrm>
                <a:off x="1103" y="10255"/>
                <a:ext cx="2342" cy="120"/>
              </a:xfrm>
              <a:custGeom>
                <a:avLst/>
                <a:gdLst>
                  <a:gd name="connisteX0" fmla="*/ 0 w 1392555"/>
                  <a:gd name="connsiteY0" fmla="*/ 0 h 0"/>
                  <a:gd name="connisteX1" fmla="*/ 1392555 w 1392555"/>
                  <a:gd name="connsiteY1" fmla="*/ 0 h 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</a:cxnLst>
                <a:rect l="l" t="t" r="r" b="b"/>
                <a:pathLst>
                  <a:path w="1392555">
                    <a:moveTo>
                      <a:pt x="0" y="0"/>
                    </a:moveTo>
                    <a:lnTo>
                      <a:pt x="1392555" y="0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任意多边形 40"/>
              <p:cNvSpPr/>
              <p:nvPr userDrawn="1"/>
            </p:nvSpPr>
            <p:spPr>
              <a:xfrm>
                <a:off x="2635" y="9712"/>
                <a:ext cx="407" cy="378"/>
              </a:xfrm>
              <a:custGeom>
                <a:avLst/>
                <a:gdLst>
                  <a:gd name="connisteX0" fmla="*/ 0 w 258445"/>
                  <a:gd name="connsiteY0" fmla="*/ 240030 h 240030"/>
                  <a:gd name="connisteX1" fmla="*/ 180975 w 258445"/>
                  <a:gd name="connsiteY1" fmla="*/ 240030 h 240030"/>
                  <a:gd name="connisteX2" fmla="*/ 180975 w 258445"/>
                  <a:gd name="connsiteY2" fmla="*/ 0 h 240030"/>
                  <a:gd name="connisteX3" fmla="*/ 258445 w 258445"/>
                  <a:gd name="connsiteY3" fmla="*/ 0 h 240030"/>
                  <a:gd name="connisteX4" fmla="*/ 258445 w 258445"/>
                  <a:gd name="connsiteY4" fmla="*/ 8890 h 24003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</a:cxnLst>
                <a:rect l="l" t="t" r="r" b="b"/>
                <a:pathLst>
                  <a:path w="258445" h="240030">
                    <a:moveTo>
                      <a:pt x="0" y="240030"/>
                    </a:moveTo>
                    <a:lnTo>
                      <a:pt x="180975" y="240030"/>
                    </a:lnTo>
                    <a:lnTo>
                      <a:pt x="180975" y="0"/>
                    </a:lnTo>
                    <a:lnTo>
                      <a:pt x="258445" y="0"/>
                    </a:lnTo>
                    <a:lnTo>
                      <a:pt x="258445" y="8890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任意多边形 41"/>
              <p:cNvSpPr/>
              <p:nvPr userDrawn="1"/>
            </p:nvSpPr>
            <p:spPr>
              <a:xfrm>
                <a:off x="1313" y="10095"/>
                <a:ext cx="1928" cy="967"/>
              </a:xfrm>
              <a:custGeom>
                <a:avLst/>
                <a:gdLst>
                  <a:gd name="connisteX0" fmla="*/ 0 w 1392555"/>
                  <a:gd name="connsiteY0" fmla="*/ 0 h 0"/>
                  <a:gd name="connisteX1" fmla="*/ 1392555 w 1392555"/>
                  <a:gd name="connsiteY1" fmla="*/ 0 h 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</a:cxnLst>
                <a:rect l="l" t="t" r="r" b="b"/>
                <a:pathLst>
                  <a:path w="1392555">
                    <a:moveTo>
                      <a:pt x="0" y="0"/>
                    </a:moveTo>
                    <a:lnTo>
                      <a:pt x="1392555" y="0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48" name="组合 47"/>
          <p:cNvGrpSpPr/>
          <p:nvPr userDrawn="1"/>
        </p:nvGrpSpPr>
        <p:grpSpPr>
          <a:xfrm flipH="1">
            <a:off x="5740400" y="3956050"/>
            <a:ext cx="3364865" cy="2747645"/>
            <a:chOff x="3333" y="6920"/>
            <a:chExt cx="4553" cy="3718"/>
          </a:xfrm>
        </p:grpSpPr>
        <p:sp>
          <p:nvSpPr>
            <p:cNvPr id="43" name="任意多边形 42"/>
            <p:cNvSpPr/>
            <p:nvPr userDrawn="1"/>
          </p:nvSpPr>
          <p:spPr>
            <a:xfrm>
              <a:off x="3333" y="10364"/>
              <a:ext cx="4553" cy="274"/>
            </a:xfrm>
            <a:custGeom>
              <a:avLst/>
              <a:gdLst>
                <a:gd name="connsiteX0" fmla="*/ 0 w 4553"/>
                <a:gd name="connsiteY0" fmla="*/ 274 h 274"/>
                <a:gd name="connsiteX1" fmla="*/ 626 w 4553"/>
                <a:gd name="connsiteY1" fmla="*/ 270 h 274"/>
                <a:gd name="connsiteX2" fmla="*/ 544 w 4553"/>
                <a:gd name="connsiteY2" fmla="*/ 107 h 274"/>
                <a:gd name="connsiteX3" fmla="*/ 629 w 4553"/>
                <a:gd name="connsiteY3" fmla="*/ 0 h 274"/>
                <a:gd name="connsiteX4" fmla="*/ 1754 w 4553"/>
                <a:gd name="connsiteY4" fmla="*/ 0 h 274"/>
                <a:gd name="connsiteX5" fmla="*/ 1867 w 4553"/>
                <a:gd name="connsiteY5" fmla="*/ 106 h 274"/>
                <a:gd name="connsiteX6" fmla="*/ 1798 w 4553"/>
                <a:gd name="connsiteY6" fmla="*/ 269 h 274"/>
                <a:gd name="connsiteX7" fmla="*/ 4553 w 4553"/>
                <a:gd name="connsiteY7" fmla="*/ 268 h 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53" h="274">
                  <a:moveTo>
                    <a:pt x="0" y="274"/>
                  </a:moveTo>
                  <a:lnTo>
                    <a:pt x="626" y="270"/>
                  </a:lnTo>
                  <a:lnTo>
                    <a:pt x="544" y="107"/>
                  </a:lnTo>
                  <a:cubicBezTo>
                    <a:pt x="579" y="60"/>
                    <a:pt x="601" y="36"/>
                    <a:pt x="629" y="0"/>
                  </a:cubicBezTo>
                  <a:lnTo>
                    <a:pt x="1754" y="0"/>
                  </a:lnTo>
                  <a:lnTo>
                    <a:pt x="1867" y="106"/>
                  </a:lnTo>
                  <a:lnTo>
                    <a:pt x="1798" y="269"/>
                  </a:lnTo>
                  <a:lnTo>
                    <a:pt x="4553" y="268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任意多边形 43"/>
            <p:cNvSpPr/>
            <p:nvPr userDrawn="1"/>
          </p:nvSpPr>
          <p:spPr>
            <a:xfrm>
              <a:off x="3993" y="9745"/>
              <a:ext cx="425" cy="625"/>
            </a:xfrm>
            <a:custGeom>
              <a:avLst/>
              <a:gdLst>
                <a:gd name="connisteX0" fmla="*/ 0 w 269875"/>
                <a:gd name="connsiteY0" fmla="*/ 389255 h 396875"/>
                <a:gd name="connisteX1" fmla="*/ 222250 w 269875"/>
                <a:gd name="connsiteY1" fmla="*/ 0 h 396875"/>
                <a:gd name="connisteX2" fmla="*/ 269875 w 269875"/>
                <a:gd name="connsiteY2" fmla="*/ 67945 h 396875"/>
                <a:gd name="connisteX3" fmla="*/ 79375 w 269875"/>
                <a:gd name="connsiteY3" fmla="*/ 396875 h 3968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269875" h="396875">
                  <a:moveTo>
                    <a:pt x="0" y="389255"/>
                  </a:moveTo>
                  <a:lnTo>
                    <a:pt x="222250" y="0"/>
                  </a:lnTo>
                  <a:lnTo>
                    <a:pt x="269875" y="67945"/>
                  </a:lnTo>
                  <a:lnTo>
                    <a:pt x="79375" y="396875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任意多边形 44"/>
            <p:cNvSpPr/>
            <p:nvPr userDrawn="1"/>
          </p:nvSpPr>
          <p:spPr>
            <a:xfrm flipH="1">
              <a:off x="4637" y="9739"/>
              <a:ext cx="425" cy="625"/>
            </a:xfrm>
            <a:custGeom>
              <a:avLst/>
              <a:gdLst>
                <a:gd name="connisteX0" fmla="*/ 0 w 269875"/>
                <a:gd name="connsiteY0" fmla="*/ 389255 h 396875"/>
                <a:gd name="connisteX1" fmla="*/ 222250 w 269875"/>
                <a:gd name="connsiteY1" fmla="*/ 0 h 396875"/>
                <a:gd name="connisteX2" fmla="*/ 269875 w 269875"/>
                <a:gd name="connsiteY2" fmla="*/ 67945 h 396875"/>
                <a:gd name="connisteX3" fmla="*/ 79375 w 269875"/>
                <a:gd name="connsiteY3" fmla="*/ 396875 h 3968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269875" h="396875">
                  <a:moveTo>
                    <a:pt x="0" y="389255"/>
                  </a:moveTo>
                  <a:lnTo>
                    <a:pt x="222250" y="0"/>
                  </a:lnTo>
                  <a:lnTo>
                    <a:pt x="269875" y="67945"/>
                  </a:lnTo>
                  <a:lnTo>
                    <a:pt x="79375" y="396875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6" name="直接连接符 45"/>
            <p:cNvCxnSpPr/>
            <p:nvPr userDrawn="1"/>
          </p:nvCxnSpPr>
          <p:spPr>
            <a:xfrm flipH="1">
              <a:off x="4411" y="8308"/>
              <a:ext cx="19" cy="118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 userDrawn="1"/>
          </p:nvCxnSpPr>
          <p:spPr>
            <a:xfrm>
              <a:off x="4618" y="8326"/>
              <a:ext cx="19" cy="118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任意多边形 10"/>
            <p:cNvSpPr/>
            <p:nvPr/>
          </p:nvSpPr>
          <p:spPr>
            <a:xfrm>
              <a:off x="4278" y="9488"/>
              <a:ext cx="496" cy="875"/>
            </a:xfrm>
            <a:custGeom>
              <a:avLst/>
              <a:gdLst>
                <a:gd name="connsiteX0" fmla="*/ 83 w 496"/>
                <a:gd name="connsiteY0" fmla="*/ 863 h 875"/>
                <a:gd name="connsiteX1" fmla="*/ 167 w 496"/>
                <a:gd name="connsiteY1" fmla="*/ 777 h 875"/>
                <a:gd name="connsiteX2" fmla="*/ 172 w 496"/>
                <a:gd name="connsiteY2" fmla="*/ 404 h 875"/>
                <a:gd name="connsiteX3" fmla="*/ 0 w 496"/>
                <a:gd name="connsiteY3" fmla="*/ 164 h 875"/>
                <a:gd name="connsiteX4" fmla="*/ 140 w 496"/>
                <a:gd name="connsiteY4" fmla="*/ 0 h 875"/>
                <a:gd name="connsiteX5" fmla="*/ 358 w 496"/>
                <a:gd name="connsiteY5" fmla="*/ 0 h 875"/>
                <a:gd name="connsiteX6" fmla="*/ 496 w 496"/>
                <a:gd name="connsiteY6" fmla="*/ 163 h 875"/>
                <a:gd name="connsiteX7" fmla="*/ 322 w 496"/>
                <a:gd name="connsiteY7" fmla="*/ 404 h 875"/>
                <a:gd name="connsiteX8" fmla="*/ 321 w 496"/>
                <a:gd name="connsiteY8" fmla="*/ 775 h 875"/>
                <a:gd name="connsiteX9" fmla="*/ 402 w 496"/>
                <a:gd name="connsiteY9" fmla="*/ 875 h 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6" h="875">
                  <a:moveTo>
                    <a:pt x="83" y="863"/>
                  </a:moveTo>
                  <a:lnTo>
                    <a:pt x="167" y="777"/>
                  </a:lnTo>
                  <a:lnTo>
                    <a:pt x="172" y="404"/>
                  </a:lnTo>
                  <a:lnTo>
                    <a:pt x="0" y="164"/>
                  </a:lnTo>
                  <a:cubicBezTo>
                    <a:pt x="60" y="87"/>
                    <a:pt x="93" y="55"/>
                    <a:pt x="140" y="0"/>
                  </a:cubicBezTo>
                  <a:lnTo>
                    <a:pt x="358" y="0"/>
                  </a:lnTo>
                  <a:lnTo>
                    <a:pt x="496" y="163"/>
                  </a:lnTo>
                  <a:lnTo>
                    <a:pt x="322" y="404"/>
                  </a:lnTo>
                  <a:lnTo>
                    <a:pt x="321" y="775"/>
                  </a:lnTo>
                  <a:lnTo>
                    <a:pt x="402" y="875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8" name="直接连接符 17"/>
            <p:cNvCxnSpPr>
              <a:endCxn id="11" idx="6"/>
            </p:cNvCxnSpPr>
            <p:nvPr/>
          </p:nvCxnSpPr>
          <p:spPr>
            <a:xfrm>
              <a:off x="4274" y="9648"/>
              <a:ext cx="500" cy="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任意多边形 18"/>
            <p:cNvSpPr/>
            <p:nvPr/>
          </p:nvSpPr>
          <p:spPr>
            <a:xfrm>
              <a:off x="4305" y="6920"/>
              <a:ext cx="456" cy="1407"/>
            </a:xfrm>
            <a:custGeom>
              <a:avLst/>
              <a:gdLst>
                <a:gd name="connsiteX0" fmla="*/ 145 w 456"/>
                <a:gd name="connsiteY0" fmla="*/ 1404 h 1407"/>
                <a:gd name="connsiteX1" fmla="*/ 46 w 456"/>
                <a:gd name="connsiteY1" fmla="*/ 1301 h 1407"/>
                <a:gd name="connsiteX2" fmla="*/ 131 w 456"/>
                <a:gd name="connsiteY2" fmla="*/ 1257 h 1407"/>
                <a:gd name="connsiteX3" fmla="*/ 80 w 456"/>
                <a:gd name="connsiteY3" fmla="*/ 1185 h 1407"/>
                <a:gd name="connsiteX4" fmla="*/ 131 w 456"/>
                <a:gd name="connsiteY4" fmla="*/ 1157 h 1407"/>
                <a:gd name="connsiteX5" fmla="*/ 0 w 456"/>
                <a:gd name="connsiteY5" fmla="*/ 988 h 1407"/>
                <a:gd name="connsiteX6" fmla="*/ 156 w 456"/>
                <a:gd name="connsiteY6" fmla="*/ 850 h 1407"/>
                <a:gd name="connsiteX7" fmla="*/ 188 w 456"/>
                <a:gd name="connsiteY7" fmla="*/ 832 h 1407"/>
                <a:gd name="connsiteX8" fmla="*/ 231 w 456"/>
                <a:gd name="connsiteY8" fmla="*/ 0 h 1407"/>
                <a:gd name="connsiteX9" fmla="*/ 275 w 456"/>
                <a:gd name="connsiteY9" fmla="*/ 850 h 1407"/>
                <a:gd name="connsiteX10" fmla="*/ 306 w 456"/>
                <a:gd name="connsiteY10" fmla="*/ 850 h 1407"/>
                <a:gd name="connsiteX11" fmla="*/ 456 w 456"/>
                <a:gd name="connsiteY11" fmla="*/ 994 h 1407"/>
                <a:gd name="connsiteX12" fmla="*/ 338 w 456"/>
                <a:gd name="connsiteY12" fmla="*/ 1157 h 1407"/>
                <a:gd name="connsiteX13" fmla="*/ 394 w 456"/>
                <a:gd name="connsiteY13" fmla="*/ 1188 h 1407"/>
                <a:gd name="connsiteX14" fmla="*/ 319 w 456"/>
                <a:gd name="connsiteY14" fmla="*/ 1250 h 1407"/>
                <a:gd name="connsiteX15" fmla="*/ 400 w 456"/>
                <a:gd name="connsiteY15" fmla="*/ 1307 h 1407"/>
                <a:gd name="connsiteX16" fmla="*/ 300 w 456"/>
                <a:gd name="connsiteY16" fmla="*/ 1407 h 1407"/>
                <a:gd name="connsiteX17" fmla="*/ 209 w 456"/>
                <a:gd name="connsiteY17" fmla="*/ 1356 h 1407"/>
                <a:gd name="connsiteX18" fmla="*/ 145 w 456"/>
                <a:gd name="connsiteY18" fmla="*/ 1404 h 1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6" h="1407">
                  <a:moveTo>
                    <a:pt x="145" y="1404"/>
                  </a:moveTo>
                  <a:lnTo>
                    <a:pt x="46" y="1301"/>
                  </a:lnTo>
                  <a:lnTo>
                    <a:pt x="131" y="1257"/>
                  </a:lnTo>
                  <a:lnTo>
                    <a:pt x="80" y="1185"/>
                  </a:lnTo>
                  <a:lnTo>
                    <a:pt x="131" y="1157"/>
                  </a:lnTo>
                  <a:lnTo>
                    <a:pt x="0" y="988"/>
                  </a:lnTo>
                  <a:lnTo>
                    <a:pt x="156" y="850"/>
                  </a:lnTo>
                  <a:lnTo>
                    <a:pt x="188" y="832"/>
                  </a:lnTo>
                  <a:lnTo>
                    <a:pt x="231" y="0"/>
                  </a:lnTo>
                  <a:lnTo>
                    <a:pt x="275" y="850"/>
                  </a:lnTo>
                  <a:lnTo>
                    <a:pt x="306" y="850"/>
                  </a:lnTo>
                  <a:lnTo>
                    <a:pt x="456" y="994"/>
                  </a:lnTo>
                  <a:lnTo>
                    <a:pt x="338" y="1157"/>
                  </a:lnTo>
                  <a:lnTo>
                    <a:pt x="394" y="1188"/>
                  </a:lnTo>
                  <a:lnTo>
                    <a:pt x="319" y="1250"/>
                  </a:lnTo>
                  <a:lnTo>
                    <a:pt x="400" y="1307"/>
                  </a:lnTo>
                  <a:lnTo>
                    <a:pt x="300" y="1407"/>
                  </a:lnTo>
                  <a:lnTo>
                    <a:pt x="209" y="1356"/>
                  </a:lnTo>
                  <a:lnTo>
                    <a:pt x="145" y="1404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0" name="直接连接符 19"/>
            <p:cNvCxnSpPr>
              <a:stCxn id="11" idx="7"/>
              <a:endCxn id="11" idx="2"/>
            </p:cNvCxnSpPr>
            <p:nvPr/>
          </p:nvCxnSpPr>
          <p:spPr>
            <a:xfrm flipH="1">
              <a:off x="4450" y="9892"/>
              <a:ext cx="15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accent4">
              <a:lumMod val="20000"/>
              <a:lumOff val="80000"/>
            </a:schemeClr>
          </a:solidFill>
          <a:uFillTx/>
          <a:latin typeface="黑体" panose="02010609060101010101" charset="-122"/>
          <a:ea typeface="黑体" panose="02010609060101010101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2400" u="none" strike="noStrike" kern="1200" cap="none" spc="150" normalizeH="0" baseline="0">
          <a:solidFill>
            <a:schemeClr val="accent4">
              <a:lumMod val="20000"/>
              <a:lumOff val="80000"/>
            </a:schemeClr>
          </a:solidFill>
          <a:uFillTx/>
          <a:latin typeface="黑体" panose="02010609060101010101" charset="-122"/>
          <a:ea typeface="黑体" panose="02010609060101010101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2200" u="none" strike="noStrike" kern="1200" cap="none" spc="150" normalizeH="0" baseline="0">
          <a:solidFill>
            <a:schemeClr val="accent4">
              <a:lumMod val="20000"/>
              <a:lumOff val="80000"/>
            </a:schemeClr>
          </a:solidFill>
          <a:uFillTx/>
          <a:latin typeface="黑体" panose="02010609060101010101" charset="-122"/>
          <a:ea typeface="黑体" panose="02010609060101010101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2000" u="none" strike="noStrike" kern="1200" cap="none" spc="150" normalizeH="0" baseline="0">
          <a:solidFill>
            <a:schemeClr val="accent4">
              <a:lumMod val="20000"/>
              <a:lumOff val="80000"/>
            </a:schemeClr>
          </a:solidFill>
          <a:uFillTx/>
          <a:latin typeface="黑体" panose="02010609060101010101" charset="-122"/>
          <a:ea typeface="黑体" panose="02010609060101010101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800" u="none" strike="noStrike" kern="1200" cap="none" spc="150" normalizeH="0" baseline="0">
          <a:solidFill>
            <a:schemeClr val="accent4">
              <a:lumMod val="20000"/>
              <a:lumOff val="80000"/>
            </a:schemeClr>
          </a:solidFill>
          <a:uFillTx/>
          <a:latin typeface="黑体" panose="02010609060101010101" charset="-122"/>
          <a:ea typeface="黑体" panose="02010609060101010101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accent4">
              <a:lumMod val="20000"/>
              <a:lumOff val="80000"/>
            </a:schemeClr>
          </a:solidFill>
          <a:uFillTx/>
          <a:latin typeface="黑体" panose="02010609060101010101" charset="-122"/>
          <a:ea typeface="黑体" panose="02010609060101010101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对象 9"/>
          <p:cNvGraphicFramePr/>
          <p:nvPr userDrawn="1"/>
        </p:nvGraphicFramePr>
        <p:xfrm>
          <a:off x="2540" y="0"/>
          <a:ext cx="9180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" name="" r:id="rId12" imgW="14643100" imgH="10058400" progId="Photoshop.Image.13">
                  <p:embed/>
                </p:oleObj>
              </mc:Choice>
              <mc:Fallback>
                <p:oleObj name="" r:id="rId12" imgW="14643100" imgH="10058400" progId="Photoshop.Image.13">
                  <p:embed/>
                  <p:pic>
                    <p:nvPicPr>
                      <p:cNvPr id="0" name="图片 9"/>
                      <p:cNvPicPr/>
                      <p:nvPr/>
                    </p:nvPicPr>
                    <p:blipFill>
                      <a:blip r:embed="rId13">
                        <a:lum bright="-18000"/>
                      </a:blip>
                      <a:stretch>
                        <a:fillRect/>
                      </a:stretch>
                    </p:blipFill>
                    <p:spPr>
                      <a:xfrm>
                        <a:off x="2540" y="0"/>
                        <a:ext cx="9180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456565" y="608330"/>
            <a:ext cx="6605905" cy="70548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456300" y="1490400"/>
            <a:ext cx="82269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459000" y="6314400"/>
            <a:ext cx="2025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3087000" y="6314400"/>
            <a:ext cx="297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6657975" y="6314440"/>
            <a:ext cx="857250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4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6" name="图片 15" descr="校名"/>
          <p:cNvPicPr>
            <a:picLocks noChangeAspect="1"/>
          </p:cNvPicPr>
          <p:nvPr userDrawn="1"/>
        </p:nvPicPr>
        <p:blipFill>
          <a:blip r:embed="rId19">
            <a:lum bright="100000"/>
          </a:blip>
          <a:stretch>
            <a:fillRect/>
          </a:stretch>
        </p:blipFill>
        <p:spPr>
          <a:xfrm>
            <a:off x="848995" y="71755"/>
            <a:ext cx="2298700" cy="454025"/>
          </a:xfrm>
          <a:prstGeom prst="rect">
            <a:avLst/>
          </a:prstGeom>
        </p:spPr>
      </p:pic>
      <p:pic>
        <p:nvPicPr>
          <p:cNvPr id="17" name="图片 16" descr="校徽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326390" y="62230"/>
            <a:ext cx="419100" cy="421005"/>
          </a:xfrm>
          <a:prstGeom prst="rect">
            <a:avLst/>
          </a:prstGeom>
        </p:spPr>
      </p:pic>
      <p:cxnSp>
        <p:nvCxnSpPr>
          <p:cNvPr id="32" name="直接连接符 31"/>
          <p:cNvCxnSpPr>
            <a:stCxn id="22" idx="6"/>
            <a:endCxn id="22" idx="6"/>
          </p:cNvCxnSpPr>
          <p:nvPr userDrawn="1"/>
        </p:nvCxnSpPr>
        <p:spPr>
          <a:xfrm>
            <a:off x="570865" y="663257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组合 74"/>
          <p:cNvGrpSpPr/>
          <p:nvPr userDrawn="1"/>
        </p:nvGrpSpPr>
        <p:grpSpPr>
          <a:xfrm flipH="1">
            <a:off x="2575" y="6094730"/>
            <a:ext cx="4091035" cy="614045"/>
            <a:chOff x="5673" y="9045"/>
            <a:chExt cx="10855" cy="1630"/>
          </a:xfrm>
        </p:grpSpPr>
        <p:grpSp>
          <p:nvGrpSpPr>
            <p:cNvPr id="61" name="组合 60"/>
            <p:cNvGrpSpPr/>
            <p:nvPr userDrawn="1"/>
          </p:nvGrpSpPr>
          <p:grpSpPr>
            <a:xfrm>
              <a:off x="5673" y="9045"/>
              <a:ext cx="3916" cy="1624"/>
              <a:chOff x="5673" y="9045"/>
              <a:chExt cx="3916" cy="1624"/>
            </a:xfrm>
          </p:grpSpPr>
          <p:grpSp>
            <p:nvGrpSpPr>
              <p:cNvPr id="60" name="组合 59"/>
              <p:cNvGrpSpPr/>
              <p:nvPr userDrawn="1"/>
            </p:nvGrpSpPr>
            <p:grpSpPr>
              <a:xfrm>
                <a:off x="5673" y="9415"/>
                <a:ext cx="3777" cy="1254"/>
                <a:chOff x="5673" y="9415"/>
                <a:chExt cx="3777" cy="1254"/>
              </a:xfrm>
            </p:grpSpPr>
            <p:sp>
              <p:nvSpPr>
                <p:cNvPr id="49" name="任意多边形 48"/>
                <p:cNvSpPr/>
                <p:nvPr userDrawn="1"/>
              </p:nvSpPr>
              <p:spPr>
                <a:xfrm>
                  <a:off x="5883" y="9733"/>
                  <a:ext cx="534" cy="920"/>
                </a:xfrm>
                <a:custGeom>
                  <a:avLst/>
                  <a:gdLst>
                    <a:gd name="connsiteX0" fmla="*/ 317 w 317"/>
                    <a:gd name="connsiteY0" fmla="*/ 546 h 546"/>
                    <a:gd name="connsiteX1" fmla="*/ 317 w 317"/>
                    <a:gd name="connsiteY1" fmla="*/ 0 h 546"/>
                    <a:gd name="connsiteX2" fmla="*/ 0 w 317"/>
                    <a:gd name="connsiteY2" fmla="*/ 0 h 546"/>
                    <a:gd name="connsiteX3" fmla="*/ 0 w 317"/>
                    <a:gd name="connsiteY3" fmla="*/ 546 h 546"/>
                    <a:gd name="connsiteX4" fmla="*/ 27 w 317"/>
                    <a:gd name="connsiteY4" fmla="*/ 546 h 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7" h="546">
                      <a:moveTo>
                        <a:pt x="317" y="546"/>
                      </a:moveTo>
                      <a:lnTo>
                        <a:pt x="317" y="0"/>
                      </a:lnTo>
                      <a:lnTo>
                        <a:pt x="0" y="0"/>
                      </a:lnTo>
                      <a:lnTo>
                        <a:pt x="0" y="546"/>
                      </a:lnTo>
                      <a:lnTo>
                        <a:pt x="27" y="546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0" name="任意多边形 49"/>
                <p:cNvSpPr/>
                <p:nvPr userDrawn="1"/>
              </p:nvSpPr>
              <p:spPr>
                <a:xfrm>
                  <a:off x="6137" y="9726"/>
                  <a:ext cx="7" cy="744"/>
                </a:xfrm>
                <a:custGeom>
                  <a:avLst/>
                  <a:gdLst>
                    <a:gd name="connisteX0" fmla="*/ 4445 w 4445"/>
                    <a:gd name="connsiteY0" fmla="*/ 0 h 472440"/>
                    <a:gd name="connisteX1" fmla="*/ 4445 w 4445"/>
                    <a:gd name="connsiteY1" fmla="*/ 472440 h 472440"/>
                    <a:gd name="connisteX2" fmla="*/ 0 w 4445"/>
                    <a:gd name="connsiteY2" fmla="*/ 472440 h 472440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</a:cxnLst>
                  <a:rect l="l" t="t" r="r" b="b"/>
                  <a:pathLst>
                    <a:path w="4445" h="472440">
                      <a:moveTo>
                        <a:pt x="4445" y="0"/>
                      </a:moveTo>
                      <a:lnTo>
                        <a:pt x="4445" y="472440"/>
                      </a:lnTo>
                      <a:lnTo>
                        <a:pt x="0" y="472440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1" name="任意多边形 50"/>
                <p:cNvSpPr/>
                <p:nvPr userDrawn="1"/>
              </p:nvSpPr>
              <p:spPr>
                <a:xfrm>
                  <a:off x="5889" y="10470"/>
                  <a:ext cx="528" cy="6"/>
                </a:xfrm>
                <a:custGeom>
                  <a:avLst/>
                  <a:gdLst>
                    <a:gd name="connisteX0" fmla="*/ 0 w 335280"/>
                    <a:gd name="connsiteY0" fmla="*/ 0 h 3810"/>
                    <a:gd name="connisteX1" fmla="*/ 335280 w 335280"/>
                    <a:gd name="connsiteY1" fmla="*/ 0 h 3810"/>
                    <a:gd name="connisteX2" fmla="*/ 335280 w 335280"/>
                    <a:gd name="connsiteY2" fmla="*/ 3810 h 3810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</a:cxnLst>
                  <a:rect l="l" t="t" r="r" b="b"/>
                  <a:pathLst>
                    <a:path w="335280" h="3810">
                      <a:moveTo>
                        <a:pt x="0" y="0"/>
                      </a:moveTo>
                      <a:lnTo>
                        <a:pt x="335280" y="0"/>
                      </a:lnTo>
                      <a:lnTo>
                        <a:pt x="335280" y="3810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2" name="任意多边形 51"/>
                <p:cNvSpPr/>
                <p:nvPr userDrawn="1"/>
              </p:nvSpPr>
              <p:spPr>
                <a:xfrm>
                  <a:off x="5673" y="9415"/>
                  <a:ext cx="2244" cy="324"/>
                </a:xfrm>
                <a:custGeom>
                  <a:avLst/>
                  <a:gdLst>
                    <a:gd name="connsiteX0" fmla="*/ 216 w 2244"/>
                    <a:gd name="connsiteY0" fmla="*/ 311 h 324"/>
                    <a:gd name="connsiteX1" fmla="*/ 121 w 2244"/>
                    <a:gd name="connsiteY1" fmla="*/ 311 h 324"/>
                    <a:gd name="connsiteX2" fmla="*/ 0 w 2244"/>
                    <a:gd name="connsiteY2" fmla="*/ 0 h 324"/>
                    <a:gd name="connsiteX3" fmla="*/ 2238 w 2244"/>
                    <a:gd name="connsiteY3" fmla="*/ 0 h 324"/>
                    <a:gd name="connsiteX4" fmla="*/ 2244 w 2244"/>
                    <a:gd name="connsiteY4" fmla="*/ 324 h 324"/>
                    <a:gd name="connsiteX5" fmla="*/ 204 w 2244"/>
                    <a:gd name="connsiteY5" fmla="*/ 318 h 3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44" h="324">
                      <a:moveTo>
                        <a:pt x="216" y="311"/>
                      </a:moveTo>
                      <a:lnTo>
                        <a:pt x="121" y="311"/>
                      </a:lnTo>
                      <a:lnTo>
                        <a:pt x="0" y="0"/>
                      </a:lnTo>
                      <a:lnTo>
                        <a:pt x="2238" y="0"/>
                      </a:lnTo>
                      <a:lnTo>
                        <a:pt x="2244" y="324"/>
                      </a:lnTo>
                      <a:lnTo>
                        <a:pt x="204" y="318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/>
                    <a:t>·</a:t>
                  </a:r>
                  <a:endParaRPr lang="en-US" altLang="zh-CN"/>
                </a:p>
              </p:txBody>
            </p:sp>
            <p:sp>
              <p:nvSpPr>
                <p:cNvPr id="53" name="矩形 52"/>
                <p:cNvSpPr/>
                <p:nvPr userDrawn="1"/>
              </p:nvSpPr>
              <p:spPr>
                <a:xfrm>
                  <a:off x="7911" y="9426"/>
                  <a:ext cx="273" cy="103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4" name="矩形 53"/>
                <p:cNvSpPr/>
                <p:nvPr userDrawn="1"/>
              </p:nvSpPr>
              <p:spPr>
                <a:xfrm>
                  <a:off x="8181" y="9422"/>
                  <a:ext cx="273" cy="103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5" name="矩形 54"/>
                <p:cNvSpPr/>
                <p:nvPr userDrawn="1"/>
              </p:nvSpPr>
              <p:spPr>
                <a:xfrm>
                  <a:off x="7905" y="10453"/>
                  <a:ext cx="551" cy="198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6" name="矩形 55"/>
                <p:cNvSpPr/>
                <p:nvPr userDrawn="1"/>
              </p:nvSpPr>
              <p:spPr>
                <a:xfrm>
                  <a:off x="8968" y="9444"/>
                  <a:ext cx="172" cy="103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7" name="矩形 56"/>
                <p:cNvSpPr/>
                <p:nvPr userDrawn="1"/>
              </p:nvSpPr>
              <p:spPr>
                <a:xfrm>
                  <a:off x="9219" y="9440"/>
                  <a:ext cx="134" cy="103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8" name="矩形 57"/>
                <p:cNvSpPr/>
                <p:nvPr userDrawn="1"/>
              </p:nvSpPr>
              <p:spPr>
                <a:xfrm>
                  <a:off x="8899" y="10471"/>
                  <a:ext cx="551" cy="198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59" name="任意多边形 58"/>
              <p:cNvSpPr/>
              <p:nvPr/>
            </p:nvSpPr>
            <p:spPr>
              <a:xfrm>
                <a:off x="7720" y="9045"/>
                <a:ext cx="1869" cy="400"/>
              </a:xfrm>
              <a:custGeom>
                <a:avLst/>
                <a:gdLst>
                  <a:gd name="connisteX0" fmla="*/ 96520 w 1186815"/>
                  <a:gd name="connsiteY0" fmla="*/ 238125 h 254000"/>
                  <a:gd name="connisteX1" fmla="*/ 0 w 1186815"/>
                  <a:gd name="connsiteY1" fmla="*/ 0 h 254000"/>
                  <a:gd name="connisteX2" fmla="*/ 1186815 w 1186815"/>
                  <a:gd name="connsiteY2" fmla="*/ 0 h 254000"/>
                  <a:gd name="connisteX3" fmla="*/ 1065530 w 1186815"/>
                  <a:gd name="connsiteY3" fmla="*/ 254000 h 254000"/>
                  <a:gd name="connisteX4" fmla="*/ 96520 w 1186815"/>
                  <a:gd name="connsiteY4" fmla="*/ 238125 h 25400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</a:cxnLst>
                <a:rect l="l" t="t" r="r" b="b"/>
                <a:pathLst>
                  <a:path w="1186815" h="254000">
                    <a:moveTo>
                      <a:pt x="96520" y="238125"/>
                    </a:moveTo>
                    <a:lnTo>
                      <a:pt x="0" y="0"/>
                    </a:lnTo>
                    <a:lnTo>
                      <a:pt x="1186815" y="0"/>
                    </a:lnTo>
                    <a:lnTo>
                      <a:pt x="1065530" y="254000"/>
                    </a:lnTo>
                    <a:lnTo>
                      <a:pt x="96520" y="238125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2" name="组合 61"/>
            <p:cNvGrpSpPr/>
            <p:nvPr userDrawn="1"/>
          </p:nvGrpSpPr>
          <p:grpSpPr>
            <a:xfrm flipH="1">
              <a:off x="12270" y="9051"/>
              <a:ext cx="4258" cy="1624"/>
              <a:chOff x="5331" y="9045"/>
              <a:chExt cx="4258" cy="1624"/>
            </a:xfrm>
          </p:grpSpPr>
          <p:grpSp>
            <p:nvGrpSpPr>
              <p:cNvPr id="63" name="组合 62"/>
              <p:cNvGrpSpPr/>
              <p:nvPr userDrawn="1"/>
            </p:nvGrpSpPr>
            <p:grpSpPr>
              <a:xfrm>
                <a:off x="5331" y="9415"/>
                <a:ext cx="4119" cy="1254"/>
                <a:chOff x="5331" y="9415"/>
                <a:chExt cx="4119" cy="1254"/>
              </a:xfrm>
            </p:grpSpPr>
            <p:sp>
              <p:nvSpPr>
                <p:cNvPr id="64" name="任意多边形 63"/>
                <p:cNvSpPr/>
                <p:nvPr userDrawn="1"/>
              </p:nvSpPr>
              <p:spPr>
                <a:xfrm>
                  <a:off x="5331" y="9733"/>
                  <a:ext cx="1087" cy="925"/>
                </a:xfrm>
                <a:custGeom>
                  <a:avLst/>
                  <a:gdLst>
                    <a:gd name="connsiteX0" fmla="*/ 0 w 645"/>
                    <a:gd name="connsiteY0" fmla="*/ 549 h 549"/>
                    <a:gd name="connsiteX1" fmla="*/ 645 w 645"/>
                    <a:gd name="connsiteY1" fmla="*/ 546 h 549"/>
                    <a:gd name="connsiteX2" fmla="*/ 645 w 645"/>
                    <a:gd name="connsiteY2" fmla="*/ 0 h 549"/>
                    <a:gd name="connsiteX3" fmla="*/ 328 w 645"/>
                    <a:gd name="connsiteY3" fmla="*/ 0 h 549"/>
                    <a:gd name="connsiteX4" fmla="*/ 328 w 645"/>
                    <a:gd name="connsiteY4" fmla="*/ 546 h 549"/>
                    <a:gd name="connsiteX5" fmla="*/ 355 w 645"/>
                    <a:gd name="connsiteY5" fmla="*/ 546 h 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5" h="549">
                      <a:moveTo>
                        <a:pt x="0" y="549"/>
                      </a:moveTo>
                      <a:lnTo>
                        <a:pt x="645" y="546"/>
                      </a:lnTo>
                      <a:lnTo>
                        <a:pt x="645" y="0"/>
                      </a:lnTo>
                      <a:lnTo>
                        <a:pt x="328" y="0"/>
                      </a:lnTo>
                      <a:lnTo>
                        <a:pt x="328" y="546"/>
                      </a:lnTo>
                      <a:lnTo>
                        <a:pt x="355" y="546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5" name="任意多边形 64"/>
                <p:cNvSpPr/>
                <p:nvPr userDrawn="1"/>
              </p:nvSpPr>
              <p:spPr>
                <a:xfrm>
                  <a:off x="6137" y="9726"/>
                  <a:ext cx="7" cy="744"/>
                </a:xfrm>
                <a:custGeom>
                  <a:avLst/>
                  <a:gdLst>
                    <a:gd name="connisteX0" fmla="*/ 4445 w 4445"/>
                    <a:gd name="connsiteY0" fmla="*/ 0 h 472440"/>
                    <a:gd name="connisteX1" fmla="*/ 4445 w 4445"/>
                    <a:gd name="connsiteY1" fmla="*/ 472440 h 472440"/>
                    <a:gd name="connisteX2" fmla="*/ 0 w 4445"/>
                    <a:gd name="connsiteY2" fmla="*/ 472440 h 472440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</a:cxnLst>
                  <a:rect l="l" t="t" r="r" b="b"/>
                  <a:pathLst>
                    <a:path w="4445" h="472440">
                      <a:moveTo>
                        <a:pt x="4445" y="0"/>
                      </a:moveTo>
                      <a:lnTo>
                        <a:pt x="4445" y="472440"/>
                      </a:lnTo>
                      <a:lnTo>
                        <a:pt x="0" y="472440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6" name="任意多边形 65"/>
                <p:cNvSpPr/>
                <p:nvPr userDrawn="1"/>
              </p:nvSpPr>
              <p:spPr>
                <a:xfrm>
                  <a:off x="5889" y="10470"/>
                  <a:ext cx="528" cy="6"/>
                </a:xfrm>
                <a:custGeom>
                  <a:avLst/>
                  <a:gdLst>
                    <a:gd name="connisteX0" fmla="*/ 0 w 335280"/>
                    <a:gd name="connsiteY0" fmla="*/ 0 h 3810"/>
                    <a:gd name="connisteX1" fmla="*/ 335280 w 335280"/>
                    <a:gd name="connsiteY1" fmla="*/ 0 h 3810"/>
                    <a:gd name="connisteX2" fmla="*/ 335280 w 335280"/>
                    <a:gd name="connsiteY2" fmla="*/ 3810 h 3810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</a:cxnLst>
                  <a:rect l="l" t="t" r="r" b="b"/>
                  <a:pathLst>
                    <a:path w="335280" h="3810">
                      <a:moveTo>
                        <a:pt x="0" y="0"/>
                      </a:moveTo>
                      <a:lnTo>
                        <a:pt x="335280" y="0"/>
                      </a:lnTo>
                      <a:lnTo>
                        <a:pt x="335280" y="3810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7" name="任意多边形 66"/>
                <p:cNvSpPr/>
                <p:nvPr userDrawn="1"/>
              </p:nvSpPr>
              <p:spPr>
                <a:xfrm>
                  <a:off x="5673" y="9415"/>
                  <a:ext cx="2244" cy="324"/>
                </a:xfrm>
                <a:custGeom>
                  <a:avLst/>
                  <a:gdLst>
                    <a:gd name="connsiteX0" fmla="*/ 216 w 2244"/>
                    <a:gd name="connsiteY0" fmla="*/ 311 h 324"/>
                    <a:gd name="connsiteX1" fmla="*/ 121 w 2244"/>
                    <a:gd name="connsiteY1" fmla="*/ 311 h 324"/>
                    <a:gd name="connsiteX2" fmla="*/ 0 w 2244"/>
                    <a:gd name="connsiteY2" fmla="*/ 0 h 324"/>
                    <a:gd name="connsiteX3" fmla="*/ 2238 w 2244"/>
                    <a:gd name="connsiteY3" fmla="*/ 0 h 324"/>
                    <a:gd name="connsiteX4" fmla="*/ 2244 w 2244"/>
                    <a:gd name="connsiteY4" fmla="*/ 324 h 324"/>
                    <a:gd name="connsiteX5" fmla="*/ 204 w 2244"/>
                    <a:gd name="connsiteY5" fmla="*/ 318 h 3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44" h="324">
                      <a:moveTo>
                        <a:pt x="216" y="311"/>
                      </a:moveTo>
                      <a:lnTo>
                        <a:pt x="121" y="311"/>
                      </a:lnTo>
                      <a:lnTo>
                        <a:pt x="0" y="0"/>
                      </a:lnTo>
                      <a:lnTo>
                        <a:pt x="2238" y="0"/>
                      </a:lnTo>
                      <a:lnTo>
                        <a:pt x="2244" y="324"/>
                      </a:lnTo>
                      <a:lnTo>
                        <a:pt x="204" y="318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/>
                    <a:t>·</a:t>
                  </a:r>
                  <a:endParaRPr lang="en-US" altLang="zh-CN"/>
                </a:p>
              </p:txBody>
            </p:sp>
            <p:sp>
              <p:nvSpPr>
                <p:cNvPr id="68" name="矩形 67"/>
                <p:cNvSpPr/>
                <p:nvPr userDrawn="1"/>
              </p:nvSpPr>
              <p:spPr>
                <a:xfrm>
                  <a:off x="7911" y="9426"/>
                  <a:ext cx="273" cy="103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9" name="矩形 68"/>
                <p:cNvSpPr/>
                <p:nvPr userDrawn="1"/>
              </p:nvSpPr>
              <p:spPr>
                <a:xfrm>
                  <a:off x="8181" y="9422"/>
                  <a:ext cx="273" cy="103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0" name="矩形 69"/>
                <p:cNvSpPr/>
                <p:nvPr userDrawn="1"/>
              </p:nvSpPr>
              <p:spPr>
                <a:xfrm>
                  <a:off x="7905" y="10453"/>
                  <a:ext cx="551" cy="198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1" name="矩形 70"/>
                <p:cNvSpPr/>
                <p:nvPr userDrawn="1"/>
              </p:nvSpPr>
              <p:spPr>
                <a:xfrm>
                  <a:off x="8968" y="9444"/>
                  <a:ext cx="172" cy="103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2" name="矩形 71"/>
                <p:cNvSpPr/>
                <p:nvPr userDrawn="1"/>
              </p:nvSpPr>
              <p:spPr>
                <a:xfrm>
                  <a:off x="9219" y="9440"/>
                  <a:ext cx="134" cy="103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3" name="矩形 72"/>
                <p:cNvSpPr/>
                <p:nvPr userDrawn="1"/>
              </p:nvSpPr>
              <p:spPr>
                <a:xfrm>
                  <a:off x="8899" y="10471"/>
                  <a:ext cx="551" cy="198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74" name="任意多边形 73"/>
              <p:cNvSpPr/>
              <p:nvPr/>
            </p:nvSpPr>
            <p:spPr>
              <a:xfrm>
                <a:off x="7720" y="9045"/>
                <a:ext cx="1869" cy="400"/>
              </a:xfrm>
              <a:custGeom>
                <a:avLst/>
                <a:gdLst>
                  <a:gd name="connisteX0" fmla="*/ 96520 w 1186815"/>
                  <a:gd name="connsiteY0" fmla="*/ 238125 h 254000"/>
                  <a:gd name="connisteX1" fmla="*/ 0 w 1186815"/>
                  <a:gd name="connsiteY1" fmla="*/ 0 h 254000"/>
                  <a:gd name="connisteX2" fmla="*/ 1186815 w 1186815"/>
                  <a:gd name="connsiteY2" fmla="*/ 0 h 254000"/>
                  <a:gd name="connisteX3" fmla="*/ 1065530 w 1186815"/>
                  <a:gd name="connsiteY3" fmla="*/ 254000 h 254000"/>
                  <a:gd name="connisteX4" fmla="*/ 96520 w 1186815"/>
                  <a:gd name="connsiteY4" fmla="*/ 238125 h 25400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</a:cxnLst>
                <a:rect l="l" t="t" r="r" b="b"/>
                <a:pathLst>
                  <a:path w="1186815" h="254000">
                    <a:moveTo>
                      <a:pt x="96520" y="238125"/>
                    </a:moveTo>
                    <a:lnTo>
                      <a:pt x="0" y="0"/>
                    </a:lnTo>
                    <a:lnTo>
                      <a:pt x="1186815" y="0"/>
                    </a:lnTo>
                    <a:lnTo>
                      <a:pt x="1065530" y="254000"/>
                    </a:lnTo>
                    <a:lnTo>
                      <a:pt x="96520" y="238125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80" name="任意多边形 79"/>
          <p:cNvSpPr/>
          <p:nvPr userDrawn="1"/>
        </p:nvSpPr>
        <p:spPr>
          <a:xfrm flipV="1">
            <a:off x="-29845" y="497840"/>
            <a:ext cx="8491220" cy="426720"/>
          </a:xfrm>
          <a:custGeom>
            <a:avLst/>
            <a:gdLst>
              <a:gd name="connsiteX0" fmla="*/ 0 w 13372"/>
              <a:gd name="connsiteY0" fmla="*/ 656 h 672"/>
              <a:gd name="connsiteX1" fmla="*/ 12994 w 13372"/>
              <a:gd name="connsiteY1" fmla="*/ 672 h 672"/>
              <a:gd name="connsiteX2" fmla="*/ 13272 w 13372"/>
              <a:gd name="connsiteY2" fmla="*/ 557 h 672"/>
              <a:gd name="connsiteX3" fmla="*/ 13372 w 13372"/>
              <a:gd name="connsiteY3" fmla="*/ 350 h 672"/>
              <a:gd name="connsiteX4" fmla="*/ 13272 w 13372"/>
              <a:gd name="connsiteY4" fmla="*/ 114 h 672"/>
              <a:gd name="connsiteX5" fmla="*/ 12979 w 13372"/>
              <a:gd name="connsiteY5" fmla="*/ 0 h 672"/>
              <a:gd name="connsiteX6" fmla="*/ 10760 w 13372"/>
              <a:gd name="connsiteY6" fmla="*/ 0 h 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372" h="672">
                <a:moveTo>
                  <a:pt x="0" y="656"/>
                </a:moveTo>
                <a:lnTo>
                  <a:pt x="12994" y="672"/>
                </a:lnTo>
                <a:cubicBezTo>
                  <a:pt x="13051" y="662"/>
                  <a:pt x="13196" y="625"/>
                  <a:pt x="13272" y="557"/>
                </a:cubicBezTo>
                <a:cubicBezTo>
                  <a:pt x="13348" y="488"/>
                  <a:pt x="13372" y="443"/>
                  <a:pt x="13372" y="350"/>
                </a:cubicBezTo>
                <a:cubicBezTo>
                  <a:pt x="13372" y="257"/>
                  <a:pt x="13350" y="185"/>
                  <a:pt x="13272" y="114"/>
                </a:cubicBezTo>
                <a:cubicBezTo>
                  <a:pt x="13194" y="43"/>
                  <a:pt x="13094" y="7"/>
                  <a:pt x="12979" y="0"/>
                </a:cubicBezTo>
                <a:lnTo>
                  <a:pt x="10760" y="0"/>
                </a:lnTo>
              </a:path>
            </a:pathLst>
          </a:cu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/>
        </p:nvSpPr>
        <p:spPr>
          <a:xfrm flipV="1">
            <a:off x="7935239" y="497840"/>
            <a:ext cx="249555" cy="426720"/>
          </a:xfrm>
          <a:custGeom>
            <a:avLst/>
            <a:gdLst>
              <a:gd name="connsiteX0" fmla="*/ 15 w 393"/>
              <a:gd name="connsiteY0" fmla="*/ 672 h 672"/>
              <a:gd name="connsiteX1" fmla="*/ 293 w 393"/>
              <a:gd name="connsiteY1" fmla="*/ 557 h 672"/>
              <a:gd name="connsiteX2" fmla="*/ 393 w 393"/>
              <a:gd name="connsiteY2" fmla="*/ 350 h 672"/>
              <a:gd name="connsiteX3" fmla="*/ 293 w 393"/>
              <a:gd name="connsiteY3" fmla="*/ 114 h 672"/>
              <a:gd name="connsiteX4" fmla="*/ 0 w 393"/>
              <a:gd name="connsiteY4" fmla="*/ 0 h 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" h="672">
                <a:moveTo>
                  <a:pt x="15" y="672"/>
                </a:moveTo>
                <a:cubicBezTo>
                  <a:pt x="72" y="662"/>
                  <a:pt x="217" y="625"/>
                  <a:pt x="293" y="557"/>
                </a:cubicBezTo>
                <a:cubicBezTo>
                  <a:pt x="369" y="488"/>
                  <a:pt x="393" y="443"/>
                  <a:pt x="393" y="350"/>
                </a:cubicBezTo>
                <a:cubicBezTo>
                  <a:pt x="393" y="257"/>
                  <a:pt x="371" y="185"/>
                  <a:pt x="293" y="114"/>
                </a:cubicBezTo>
                <a:cubicBezTo>
                  <a:pt x="215" y="43"/>
                  <a:pt x="115" y="7"/>
                  <a:pt x="0" y="0"/>
                </a:cubicBezTo>
              </a:path>
            </a:pathLst>
          </a:cu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 flipH="1" flipV="1">
            <a:off x="6560820" y="924560"/>
            <a:ext cx="2566035" cy="426720"/>
            <a:chOff x="9484" y="984"/>
            <a:chExt cx="4041" cy="672"/>
          </a:xfrm>
        </p:grpSpPr>
        <p:sp>
          <p:nvSpPr>
            <p:cNvPr id="12" name="任意多边形 11"/>
            <p:cNvSpPr/>
            <p:nvPr userDrawn="1"/>
          </p:nvSpPr>
          <p:spPr>
            <a:xfrm flipV="1">
              <a:off x="9484" y="984"/>
              <a:ext cx="4041" cy="672"/>
            </a:xfrm>
            <a:custGeom>
              <a:avLst/>
              <a:gdLst>
                <a:gd name="connsiteX0" fmla="*/ 0 w 4041"/>
                <a:gd name="connsiteY0" fmla="*/ 668 h 672"/>
                <a:gd name="connsiteX1" fmla="*/ 3663 w 4041"/>
                <a:gd name="connsiteY1" fmla="*/ 672 h 672"/>
                <a:gd name="connsiteX2" fmla="*/ 3941 w 4041"/>
                <a:gd name="connsiteY2" fmla="*/ 557 h 672"/>
                <a:gd name="connsiteX3" fmla="*/ 4041 w 4041"/>
                <a:gd name="connsiteY3" fmla="*/ 350 h 672"/>
                <a:gd name="connsiteX4" fmla="*/ 3941 w 4041"/>
                <a:gd name="connsiteY4" fmla="*/ 114 h 672"/>
                <a:gd name="connsiteX5" fmla="*/ 3648 w 4041"/>
                <a:gd name="connsiteY5" fmla="*/ 0 h 672"/>
                <a:gd name="connsiteX6" fmla="*/ 1429 w 4041"/>
                <a:gd name="connsiteY6" fmla="*/ 0 h 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41" h="672">
                  <a:moveTo>
                    <a:pt x="0" y="668"/>
                  </a:moveTo>
                  <a:lnTo>
                    <a:pt x="3663" y="672"/>
                  </a:lnTo>
                  <a:cubicBezTo>
                    <a:pt x="3720" y="662"/>
                    <a:pt x="3865" y="625"/>
                    <a:pt x="3941" y="557"/>
                  </a:cubicBezTo>
                  <a:cubicBezTo>
                    <a:pt x="4017" y="488"/>
                    <a:pt x="4041" y="443"/>
                    <a:pt x="4041" y="350"/>
                  </a:cubicBezTo>
                  <a:cubicBezTo>
                    <a:pt x="4041" y="257"/>
                    <a:pt x="4019" y="185"/>
                    <a:pt x="3941" y="114"/>
                  </a:cubicBezTo>
                  <a:cubicBezTo>
                    <a:pt x="3863" y="43"/>
                    <a:pt x="3763" y="7"/>
                    <a:pt x="3648" y="0"/>
                  </a:cubicBezTo>
                  <a:lnTo>
                    <a:pt x="1429" y="0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 userDrawn="1"/>
          </p:nvSpPr>
          <p:spPr>
            <a:xfrm flipV="1">
              <a:off x="12696" y="984"/>
              <a:ext cx="393" cy="672"/>
            </a:xfrm>
            <a:custGeom>
              <a:avLst/>
              <a:gdLst>
                <a:gd name="connsiteX0" fmla="*/ 15 w 393"/>
                <a:gd name="connsiteY0" fmla="*/ 672 h 672"/>
                <a:gd name="connsiteX1" fmla="*/ 293 w 393"/>
                <a:gd name="connsiteY1" fmla="*/ 557 h 672"/>
                <a:gd name="connsiteX2" fmla="*/ 393 w 393"/>
                <a:gd name="connsiteY2" fmla="*/ 350 h 672"/>
                <a:gd name="connsiteX3" fmla="*/ 293 w 393"/>
                <a:gd name="connsiteY3" fmla="*/ 114 h 672"/>
                <a:gd name="connsiteX4" fmla="*/ 0 w 393"/>
                <a:gd name="connsiteY4" fmla="*/ 0 h 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" h="672">
                  <a:moveTo>
                    <a:pt x="15" y="672"/>
                  </a:moveTo>
                  <a:cubicBezTo>
                    <a:pt x="72" y="662"/>
                    <a:pt x="217" y="625"/>
                    <a:pt x="293" y="557"/>
                  </a:cubicBezTo>
                  <a:cubicBezTo>
                    <a:pt x="369" y="488"/>
                    <a:pt x="393" y="443"/>
                    <a:pt x="393" y="350"/>
                  </a:cubicBezTo>
                  <a:cubicBezTo>
                    <a:pt x="393" y="257"/>
                    <a:pt x="371" y="185"/>
                    <a:pt x="293" y="114"/>
                  </a:cubicBezTo>
                  <a:cubicBezTo>
                    <a:pt x="215" y="43"/>
                    <a:pt x="115" y="7"/>
                    <a:pt x="0" y="0"/>
                  </a:cubicBez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5" name="直接连接符 14"/>
          <p:cNvCxnSpPr>
            <a:stCxn id="64" idx="0"/>
          </p:cNvCxnSpPr>
          <p:nvPr userDrawn="1"/>
        </p:nvCxnSpPr>
        <p:spPr>
          <a:xfrm flipV="1">
            <a:off x="2540" y="6703695"/>
            <a:ext cx="9130030" cy="127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组合 34"/>
          <p:cNvGrpSpPr/>
          <p:nvPr userDrawn="1"/>
        </p:nvGrpSpPr>
        <p:grpSpPr>
          <a:xfrm>
            <a:off x="5164955" y="5273675"/>
            <a:ext cx="2087104" cy="1809584"/>
            <a:chOff x="87" y="7205"/>
            <a:chExt cx="4448" cy="3857"/>
          </a:xfrm>
        </p:grpSpPr>
        <p:sp>
          <p:nvSpPr>
            <p:cNvPr id="30" name="任意多边形 29"/>
            <p:cNvSpPr/>
            <p:nvPr userDrawn="1"/>
          </p:nvSpPr>
          <p:spPr>
            <a:xfrm>
              <a:off x="1756" y="8040"/>
              <a:ext cx="743" cy="2057"/>
            </a:xfrm>
            <a:custGeom>
              <a:avLst/>
              <a:gdLst>
                <a:gd name="connisteX0" fmla="*/ 471805 w 471805"/>
                <a:gd name="connsiteY0" fmla="*/ 9525 h 1306195"/>
                <a:gd name="connisteX1" fmla="*/ 331470 w 471805"/>
                <a:gd name="connsiteY1" fmla="*/ 0 h 1306195"/>
                <a:gd name="connisteX2" fmla="*/ 331470 w 471805"/>
                <a:gd name="connsiteY2" fmla="*/ 1306195 h 1306195"/>
                <a:gd name="connisteX3" fmla="*/ 0 w 471805"/>
                <a:gd name="connsiteY3" fmla="*/ 1301750 h 13061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471805" h="1306195">
                  <a:moveTo>
                    <a:pt x="471805" y="9525"/>
                  </a:moveTo>
                  <a:lnTo>
                    <a:pt x="331470" y="0"/>
                  </a:lnTo>
                  <a:lnTo>
                    <a:pt x="331470" y="1306195"/>
                  </a:lnTo>
                  <a:lnTo>
                    <a:pt x="0" y="130175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4" name="组合 33"/>
            <p:cNvGrpSpPr/>
            <p:nvPr userDrawn="1"/>
          </p:nvGrpSpPr>
          <p:grpSpPr>
            <a:xfrm>
              <a:off x="87" y="7205"/>
              <a:ext cx="4448" cy="3857"/>
              <a:chOff x="87" y="7205"/>
              <a:chExt cx="4448" cy="3857"/>
            </a:xfrm>
          </p:grpSpPr>
          <p:sp>
            <p:nvSpPr>
              <p:cNvPr id="31" name="任意多边形 30"/>
              <p:cNvSpPr/>
              <p:nvPr userDrawn="1"/>
            </p:nvSpPr>
            <p:spPr>
              <a:xfrm>
                <a:off x="87" y="7205"/>
                <a:ext cx="4448" cy="3048"/>
              </a:xfrm>
              <a:custGeom>
                <a:avLst/>
                <a:gdLst>
                  <a:gd name="connsiteX0" fmla="*/ 0 w 3287"/>
                  <a:gd name="connsiteY0" fmla="*/ 2252 h 2252"/>
                  <a:gd name="connsiteX1" fmla="*/ 523 w 3287"/>
                  <a:gd name="connsiteY1" fmla="*/ 2252 h 2252"/>
                  <a:gd name="connsiteX2" fmla="*/ 578 w 3287"/>
                  <a:gd name="connsiteY2" fmla="*/ 2180 h 2252"/>
                  <a:gd name="connsiteX3" fmla="*/ 647 w 3287"/>
                  <a:gd name="connsiteY3" fmla="*/ 2180 h 2252"/>
                  <a:gd name="connsiteX4" fmla="*/ 785 w 3287"/>
                  <a:gd name="connsiteY4" fmla="*/ 2042 h 2252"/>
                  <a:gd name="connsiteX5" fmla="*/ 906 w 3287"/>
                  <a:gd name="connsiteY5" fmla="*/ 2042 h 2252"/>
                  <a:gd name="connsiteX6" fmla="*/ 906 w 3287"/>
                  <a:gd name="connsiteY6" fmla="*/ 2137 h 2252"/>
                  <a:gd name="connsiteX7" fmla="*/ 1065 w 3287"/>
                  <a:gd name="connsiteY7" fmla="*/ 2137 h 2252"/>
                  <a:gd name="connsiteX8" fmla="*/ 1065 w 3287"/>
                  <a:gd name="connsiteY8" fmla="*/ 1609 h 2252"/>
                  <a:gd name="connsiteX9" fmla="*/ 1413 w 3287"/>
                  <a:gd name="connsiteY9" fmla="*/ 1577 h 2252"/>
                  <a:gd name="connsiteX10" fmla="*/ 1413 w 3287"/>
                  <a:gd name="connsiteY10" fmla="*/ 1097 h 2252"/>
                  <a:gd name="connsiteX11" fmla="*/ 1523 w 3287"/>
                  <a:gd name="connsiteY11" fmla="*/ 1193 h 2252"/>
                  <a:gd name="connsiteX12" fmla="*/ 1523 w 3287"/>
                  <a:gd name="connsiteY12" fmla="*/ 791 h 2252"/>
                  <a:gd name="connsiteX13" fmla="*/ 1562 w 3287"/>
                  <a:gd name="connsiteY13" fmla="*/ 802 h 2252"/>
                  <a:gd name="connsiteX14" fmla="*/ 1581 w 3287"/>
                  <a:gd name="connsiteY14" fmla="*/ 796 h 2252"/>
                  <a:gd name="connsiteX15" fmla="*/ 1581 w 3287"/>
                  <a:gd name="connsiteY15" fmla="*/ 617 h 2252"/>
                  <a:gd name="connsiteX16" fmla="*/ 1600 w 3287"/>
                  <a:gd name="connsiteY16" fmla="*/ 612 h 2252"/>
                  <a:gd name="connsiteX17" fmla="*/ 1600 w 3287"/>
                  <a:gd name="connsiteY17" fmla="*/ 174 h 2252"/>
                  <a:gd name="connsiteX18" fmla="*/ 1787 w 3287"/>
                  <a:gd name="connsiteY18" fmla="*/ 0 h 2252"/>
                  <a:gd name="connsiteX19" fmla="*/ 1787 w 3287"/>
                  <a:gd name="connsiteY19" fmla="*/ 633 h 2252"/>
                  <a:gd name="connsiteX20" fmla="*/ 1824 w 3287"/>
                  <a:gd name="connsiteY20" fmla="*/ 633 h 2252"/>
                  <a:gd name="connsiteX21" fmla="*/ 1824 w 3287"/>
                  <a:gd name="connsiteY21" fmla="*/ 981 h 2252"/>
                  <a:gd name="connsiteX22" fmla="*/ 1908 w 3287"/>
                  <a:gd name="connsiteY22" fmla="*/ 981 h 2252"/>
                  <a:gd name="connsiteX23" fmla="*/ 1908 w 3287"/>
                  <a:gd name="connsiteY23" fmla="*/ 1625 h 2252"/>
                  <a:gd name="connsiteX24" fmla="*/ 2199 w 3287"/>
                  <a:gd name="connsiteY24" fmla="*/ 1636 h 2252"/>
                  <a:gd name="connsiteX25" fmla="*/ 2199 w 3287"/>
                  <a:gd name="connsiteY25" fmla="*/ 1863 h 2252"/>
                  <a:gd name="connsiteX26" fmla="*/ 2167 w 3287"/>
                  <a:gd name="connsiteY26" fmla="*/ 1873 h 2252"/>
                  <a:gd name="connsiteX27" fmla="*/ 2130 w 3287"/>
                  <a:gd name="connsiteY27" fmla="*/ 1937 h 2252"/>
                  <a:gd name="connsiteX28" fmla="*/ 2125 w 3287"/>
                  <a:gd name="connsiteY28" fmla="*/ 1989 h 2252"/>
                  <a:gd name="connsiteX29" fmla="*/ 2136 w 3287"/>
                  <a:gd name="connsiteY29" fmla="*/ 2042 h 2252"/>
                  <a:gd name="connsiteX30" fmla="*/ 2173 w 3287"/>
                  <a:gd name="connsiteY30" fmla="*/ 2079 h 2252"/>
                  <a:gd name="connsiteX31" fmla="*/ 2183 w 3287"/>
                  <a:gd name="connsiteY31" fmla="*/ 2089 h 2252"/>
                  <a:gd name="connsiteX32" fmla="*/ 2178 w 3287"/>
                  <a:gd name="connsiteY32" fmla="*/ 2109 h 2252"/>
                  <a:gd name="connsiteX33" fmla="*/ 2173 w 3287"/>
                  <a:gd name="connsiteY33" fmla="*/ 2128 h 2252"/>
                  <a:gd name="connsiteX34" fmla="*/ 2331 w 3287"/>
                  <a:gd name="connsiteY34" fmla="*/ 2128 h 2252"/>
                  <a:gd name="connsiteX35" fmla="*/ 2315 w 3287"/>
                  <a:gd name="connsiteY35" fmla="*/ 2101 h 2252"/>
                  <a:gd name="connsiteX36" fmla="*/ 2415 w 3287"/>
                  <a:gd name="connsiteY36" fmla="*/ 2053 h 2252"/>
                  <a:gd name="connsiteX37" fmla="*/ 2494 w 3287"/>
                  <a:gd name="connsiteY37" fmla="*/ 2053 h 2252"/>
                  <a:gd name="connsiteX38" fmla="*/ 2614 w 3287"/>
                  <a:gd name="connsiteY38" fmla="*/ 2183 h 2252"/>
                  <a:gd name="connsiteX39" fmla="*/ 2679 w 3287"/>
                  <a:gd name="connsiteY39" fmla="*/ 2180 h 2252"/>
                  <a:gd name="connsiteX40" fmla="*/ 2747 w 3287"/>
                  <a:gd name="connsiteY40" fmla="*/ 2248 h 2252"/>
                  <a:gd name="connsiteX41" fmla="*/ 3287 w 3287"/>
                  <a:gd name="connsiteY41" fmla="*/ 2248 h 2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287" h="2252">
                    <a:moveTo>
                      <a:pt x="0" y="2252"/>
                    </a:moveTo>
                    <a:lnTo>
                      <a:pt x="523" y="2252"/>
                    </a:lnTo>
                    <a:lnTo>
                      <a:pt x="578" y="2180"/>
                    </a:lnTo>
                    <a:lnTo>
                      <a:pt x="647" y="2180"/>
                    </a:lnTo>
                    <a:lnTo>
                      <a:pt x="785" y="2042"/>
                    </a:lnTo>
                    <a:lnTo>
                      <a:pt x="906" y="2042"/>
                    </a:lnTo>
                    <a:lnTo>
                      <a:pt x="906" y="2137"/>
                    </a:lnTo>
                    <a:lnTo>
                      <a:pt x="1065" y="2137"/>
                    </a:lnTo>
                    <a:lnTo>
                      <a:pt x="1065" y="1609"/>
                    </a:lnTo>
                    <a:lnTo>
                      <a:pt x="1413" y="1577"/>
                    </a:lnTo>
                    <a:lnTo>
                      <a:pt x="1413" y="1097"/>
                    </a:lnTo>
                    <a:lnTo>
                      <a:pt x="1523" y="1193"/>
                    </a:lnTo>
                    <a:lnTo>
                      <a:pt x="1523" y="791"/>
                    </a:lnTo>
                    <a:lnTo>
                      <a:pt x="1562" y="802"/>
                    </a:lnTo>
                    <a:lnTo>
                      <a:pt x="1581" y="796"/>
                    </a:lnTo>
                    <a:lnTo>
                      <a:pt x="1581" y="617"/>
                    </a:lnTo>
                    <a:lnTo>
                      <a:pt x="1600" y="612"/>
                    </a:lnTo>
                    <a:lnTo>
                      <a:pt x="1600" y="174"/>
                    </a:lnTo>
                    <a:lnTo>
                      <a:pt x="1787" y="0"/>
                    </a:lnTo>
                    <a:lnTo>
                      <a:pt x="1787" y="633"/>
                    </a:lnTo>
                    <a:lnTo>
                      <a:pt x="1824" y="633"/>
                    </a:lnTo>
                    <a:lnTo>
                      <a:pt x="1824" y="981"/>
                    </a:lnTo>
                    <a:lnTo>
                      <a:pt x="1908" y="981"/>
                    </a:lnTo>
                    <a:lnTo>
                      <a:pt x="1908" y="1625"/>
                    </a:lnTo>
                    <a:lnTo>
                      <a:pt x="2199" y="1636"/>
                    </a:lnTo>
                    <a:lnTo>
                      <a:pt x="2199" y="1863"/>
                    </a:lnTo>
                    <a:lnTo>
                      <a:pt x="2167" y="1873"/>
                    </a:lnTo>
                    <a:lnTo>
                      <a:pt x="2130" y="1937"/>
                    </a:lnTo>
                    <a:lnTo>
                      <a:pt x="2125" y="1989"/>
                    </a:lnTo>
                    <a:lnTo>
                      <a:pt x="2136" y="2042"/>
                    </a:lnTo>
                    <a:lnTo>
                      <a:pt x="2173" y="2079"/>
                    </a:lnTo>
                    <a:lnTo>
                      <a:pt x="2183" y="2089"/>
                    </a:lnTo>
                    <a:lnTo>
                      <a:pt x="2178" y="2109"/>
                    </a:lnTo>
                    <a:lnTo>
                      <a:pt x="2173" y="2128"/>
                    </a:lnTo>
                    <a:lnTo>
                      <a:pt x="2331" y="2128"/>
                    </a:lnTo>
                    <a:lnTo>
                      <a:pt x="2315" y="2101"/>
                    </a:lnTo>
                    <a:lnTo>
                      <a:pt x="2415" y="2053"/>
                    </a:lnTo>
                    <a:lnTo>
                      <a:pt x="2494" y="2053"/>
                    </a:lnTo>
                    <a:lnTo>
                      <a:pt x="2614" y="2183"/>
                    </a:lnTo>
                    <a:lnTo>
                      <a:pt x="2679" y="2180"/>
                    </a:lnTo>
                    <a:lnTo>
                      <a:pt x="2747" y="2248"/>
                    </a:lnTo>
                    <a:lnTo>
                      <a:pt x="3287" y="2248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任意多边形 7"/>
              <p:cNvSpPr/>
              <p:nvPr userDrawn="1"/>
            </p:nvSpPr>
            <p:spPr>
              <a:xfrm>
                <a:off x="1528" y="9333"/>
                <a:ext cx="492" cy="764"/>
              </a:xfrm>
              <a:custGeom>
                <a:avLst/>
                <a:gdLst>
                  <a:gd name="connisteX0" fmla="*/ 0 w 312420"/>
                  <a:gd name="connsiteY0" fmla="*/ 485140 h 485140"/>
                  <a:gd name="connisteX1" fmla="*/ 153670 w 312420"/>
                  <a:gd name="connsiteY1" fmla="*/ 485140 h 485140"/>
                  <a:gd name="connisteX2" fmla="*/ 163195 w 312420"/>
                  <a:gd name="connsiteY2" fmla="*/ 199390 h 485140"/>
                  <a:gd name="connisteX3" fmla="*/ 312420 w 312420"/>
                  <a:gd name="connsiteY3" fmla="*/ 199390 h 485140"/>
                  <a:gd name="connisteX4" fmla="*/ 312420 w 312420"/>
                  <a:gd name="connsiteY4" fmla="*/ 0 h 485140"/>
                  <a:gd name="connisteX5" fmla="*/ 296545 w 312420"/>
                  <a:gd name="connsiteY5" fmla="*/ 4445 h 485140"/>
                  <a:gd name="connisteX6" fmla="*/ 280670 w 312420"/>
                  <a:gd name="connsiteY6" fmla="*/ 4445 h 48514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</a:cxnLst>
                <a:rect l="l" t="t" r="r" b="b"/>
                <a:pathLst>
                  <a:path w="312420" h="485140">
                    <a:moveTo>
                      <a:pt x="0" y="485140"/>
                    </a:moveTo>
                    <a:lnTo>
                      <a:pt x="153670" y="485140"/>
                    </a:lnTo>
                    <a:lnTo>
                      <a:pt x="163195" y="199390"/>
                    </a:lnTo>
                    <a:lnTo>
                      <a:pt x="312420" y="199390"/>
                    </a:lnTo>
                    <a:lnTo>
                      <a:pt x="312420" y="0"/>
                    </a:lnTo>
                    <a:lnTo>
                      <a:pt x="296545" y="4445"/>
                    </a:lnTo>
                    <a:lnTo>
                      <a:pt x="280670" y="4445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任意多边形 32"/>
              <p:cNvSpPr/>
              <p:nvPr userDrawn="1"/>
            </p:nvSpPr>
            <p:spPr>
              <a:xfrm>
                <a:off x="2135" y="8805"/>
                <a:ext cx="143" cy="128"/>
              </a:xfrm>
              <a:custGeom>
                <a:avLst/>
                <a:gdLst>
                  <a:gd name="connisteX0" fmla="*/ 0 w 90805"/>
                  <a:gd name="connsiteY0" fmla="*/ 0 h 81280"/>
                  <a:gd name="connisteX1" fmla="*/ 81280 w 90805"/>
                  <a:gd name="connsiteY1" fmla="*/ 81280 h 81280"/>
                  <a:gd name="connisteX2" fmla="*/ 90805 w 90805"/>
                  <a:gd name="connsiteY2" fmla="*/ 81280 h 8128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</a:cxnLst>
                <a:rect l="l" t="t" r="r" b="b"/>
                <a:pathLst>
                  <a:path w="90805" h="81280">
                    <a:moveTo>
                      <a:pt x="0" y="0"/>
                    </a:moveTo>
                    <a:lnTo>
                      <a:pt x="81280" y="81280"/>
                    </a:lnTo>
                    <a:lnTo>
                      <a:pt x="90805" y="81280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任意多边形 35"/>
              <p:cNvSpPr/>
              <p:nvPr userDrawn="1"/>
            </p:nvSpPr>
            <p:spPr>
              <a:xfrm>
                <a:off x="2313" y="8526"/>
                <a:ext cx="329" cy="1571"/>
              </a:xfrm>
              <a:custGeom>
                <a:avLst/>
                <a:gdLst>
                  <a:gd name="connisteX0" fmla="*/ 149860 w 208915"/>
                  <a:gd name="connsiteY0" fmla="*/ 0 h 997585"/>
                  <a:gd name="connisteX1" fmla="*/ 163195 w 208915"/>
                  <a:gd name="connsiteY1" fmla="*/ 548640 h 997585"/>
                  <a:gd name="connisteX2" fmla="*/ 0 w 208915"/>
                  <a:gd name="connsiteY2" fmla="*/ 548640 h 997585"/>
                  <a:gd name="connisteX3" fmla="*/ 4445 w 208915"/>
                  <a:gd name="connsiteY3" fmla="*/ 753110 h 997585"/>
                  <a:gd name="connisteX4" fmla="*/ 208915 w 208915"/>
                  <a:gd name="connsiteY4" fmla="*/ 757555 h 997585"/>
                  <a:gd name="connisteX5" fmla="*/ 208915 w 208915"/>
                  <a:gd name="connsiteY5" fmla="*/ 997585 h 997585"/>
                  <a:gd name="connisteX6" fmla="*/ 50165 w 208915"/>
                  <a:gd name="connsiteY6" fmla="*/ 984250 h 997585"/>
                  <a:gd name="connisteX7" fmla="*/ 50165 w 208915"/>
                  <a:gd name="connsiteY7" fmla="*/ 748665 h 997585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</a:cxnLst>
                <a:rect l="l" t="t" r="r" b="b"/>
                <a:pathLst>
                  <a:path w="208915" h="997585">
                    <a:moveTo>
                      <a:pt x="149860" y="0"/>
                    </a:moveTo>
                    <a:lnTo>
                      <a:pt x="163195" y="548640"/>
                    </a:lnTo>
                    <a:lnTo>
                      <a:pt x="0" y="548640"/>
                    </a:lnTo>
                    <a:lnTo>
                      <a:pt x="4445" y="753110"/>
                    </a:lnTo>
                    <a:lnTo>
                      <a:pt x="208915" y="757555"/>
                    </a:lnTo>
                    <a:lnTo>
                      <a:pt x="208915" y="997585"/>
                    </a:lnTo>
                    <a:lnTo>
                      <a:pt x="50165" y="984250"/>
                    </a:lnTo>
                    <a:lnTo>
                      <a:pt x="50165" y="748665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任意多边形 36"/>
              <p:cNvSpPr/>
              <p:nvPr userDrawn="1"/>
            </p:nvSpPr>
            <p:spPr>
              <a:xfrm>
                <a:off x="2363" y="8533"/>
                <a:ext cx="122" cy="857"/>
              </a:xfrm>
              <a:custGeom>
                <a:avLst/>
                <a:gdLst>
                  <a:gd name="connisteX0" fmla="*/ 0 w 77470"/>
                  <a:gd name="connsiteY0" fmla="*/ 539750 h 544195"/>
                  <a:gd name="connisteX1" fmla="*/ 4445 w 77470"/>
                  <a:gd name="connsiteY1" fmla="*/ 0 h 544195"/>
                  <a:gd name="connisteX2" fmla="*/ 77470 w 77470"/>
                  <a:gd name="connsiteY2" fmla="*/ 4445 h 544195"/>
                  <a:gd name="connisteX3" fmla="*/ 67945 w 77470"/>
                  <a:gd name="connsiteY3" fmla="*/ 544195 h 544195"/>
                  <a:gd name="connisteX4" fmla="*/ 36195 w 77470"/>
                  <a:gd name="connsiteY4" fmla="*/ 530860 h 544195"/>
                  <a:gd name="connisteX5" fmla="*/ 0 w 77470"/>
                  <a:gd name="connsiteY5" fmla="*/ 539750 h 544195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</a:cxnLst>
                <a:rect l="l" t="t" r="r" b="b"/>
                <a:pathLst>
                  <a:path w="77470" h="544195">
                    <a:moveTo>
                      <a:pt x="0" y="539750"/>
                    </a:moveTo>
                    <a:lnTo>
                      <a:pt x="4445" y="0"/>
                    </a:lnTo>
                    <a:lnTo>
                      <a:pt x="77470" y="4445"/>
                    </a:lnTo>
                    <a:lnTo>
                      <a:pt x="67945" y="544195"/>
                    </a:lnTo>
                    <a:lnTo>
                      <a:pt x="36195" y="530860"/>
                    </a:lnTo>
                    <a:lnTo>
                      <a:pt x="0" y="539750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任意多边形 37"/>
              <p:cNvSpPr/>
              <p:nvPr userDrawn="1"/>
            </p:nvSpPr>
            <p:spPr>
              <a:xfrm>
                <a:off x="1992" y="9662"/>
                <a:ext cx="0" cy="428"/>
              </a:xfrm>
              <a:custGeom>
                <a:avLst/>
                <a:gdLst>
                  <a:gd name="connisteX0" fmla="*/ 0 w 0"/>
                  <a:gd name="connsiteY0" fmla="*/ 271780 h 271780"/>
                  <a:gd name="connisteX1" fmla="*/ 0 w 0"/>
                  <a:gd name="connsiteY1" fmla="*/ 0 h 27178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</a:cxnLst>
                <a:rect l="l" t="t" r="r" b="b"/>
                <a:pathLst>
                  <a:path h="271780">
                    <a:moveTo>
                      <a:pt x="0" y="27178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任意多边形 38"/>
              <p:cNvSpPr/>
              <p:nvPr userDrawn="1"/>
            </p:nvSpPr>
            <p:spPr>
              <a:xfrm>
                <a:off x="1206" y="10176"/>
                <a:ext cx="2193" cy="0"/>
              </a:xfrm>
              <a:custGeom>
                <a:avLst/>
                <a:gdLst>
                  <a:gd name="connisteX0" fmla="*/ 0 w 1392555"/>
                  <a:gd name="connsiteY0" fmla="*/ 0 h 0"/>
                  <a:gd name="connisteX1" fmla="*/ 1392555 w 1392555"/>
                  <a:gd name="connsiteY1" fmla="*/ 0 h 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</a:cxnLst>
                <a:rect l="l" t="t" r="r" b="b"/>
                <a:pathLst>
                  <a:path w="1392555">
                    <a:moveTo>
                      <a:pt x="0" y="0"/>
                    </a:moveTo>
                    <a:lnTo>
                      <a:pt x="1392555" y="0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任意多边形 39"/>
              <p:cNvSpPr/>
              <p:nvPr userDrawn="1"/>
            </p:nvSpPr>
            <p:spPr>
              <a:xfrm>
                <a:off x="1103" y="10255"/>
                <a:ext cx="2342" cy="120"/>
              </a:xfrm>
              <a:custGeom>
                <a:avLst/>
                <a:gdLst>
                  <a:gd name="connisteX0" fmla="*/ 0 w 1392555"/>
                  <a:gd name="connsiteY0" fmla="*/ 0 h 0"/>
                  <a:gd name="connisteX1" fmla="*/ 1392555 w 1392555"/>
                  <a:gd name="connsiteY1" fmla="*/ 0 h 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</a:cxnLst>
                <a:rect l="l" t="t" r="r" b="b"/>
                <a:pathLst>
                  <a:path w="1392555">
                    <a:moveTo>
                      <a:pt x="0" y="0"/>
                    </a:moveTo>
                    <a:lnTo>
                      <a:pt x="1392555" y="0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任意多边形 40"/>
              <p:cNvSpPr/>
              <p:nvPr userDrawn="1"/>
            </p:nvSpPr>
            <p:spPr>
              <a:xfrm>
                <a:off x="2635" y="9712"/>
                <a:ext cx="407" cy="378"/>
              </a:xfrm>
              <a:custGeom>
                <a:avLst/>
                <a:gdLst>
                  <a:gd name="connisteX0" fmla="*/ 0 w 258445"/>
                  <a:gd name="connsiteY0" fmla="*/ 240030 h 240030"/>
                  <a:gd name="connisteX1" fmla="*/ 180975 w 258445"/>
                  <a:gd name="connsiteY1" fmla="*/ 240030 h 240030"/>
                  <a:gd name="connisteX2" fmla="*/ 180975 w 258445"/>
                  <a:gd name="connsiteY2" fmla="*/ 0 h 240030"/>
                  <a:gd name="connisteX3" fmla="*/ 258445 w 258445"/>
                  <a:gd name="connsiteY3" fmla="*/ 0 h 240030"/>
                  <a:gd name="connisteX4" fmla="*/ 258445 w 258445"/>
                  <a:gd name="connsiteY4" fmla="*/ 8890 h 24003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</a:cxnLst>
                <a:rect l="l" t="t" r="r" b="b"/>
                <a:pathLst>
                  <a:path w="258445" h="240030">
                    <a:moveTo>
                      <a:pt x="0" y="240030"/>
                    </a:moveTo>
                    <a:lnTo>
                      <a:pt x="180975" y="240030"/>
                    </a:lnTo>
                    <a:lnTo>
                      <a:pt x="180975" y="0"/>
                    </a:lnTo>
                    <a:lnTo>
                      <a:pt x="258445" y="0"/>
                    </a:lnTo>
                    <a:lnTo>
                      <a:pt x="258445" y="8890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任意多边形 41"/>
              <p:cNvSpPr/>
              <p:nvPr userDrawn="1"/>
            </p:nvSpPr>
            <p:spPr>
              <a:xfrm>
                <a:off x="1313" y="10095"/>
                <a:ext cx="1928" cy="967"/>
              </a:xfrm>
              <a:custGeom>
                <a:avLst/>
                <a:gdLst>
                  <a:gd name="connisteX0" fmla="*/ 0 w 1392555"/>
                  <a:gd name="connsiteY0" fmla="*/ 0 h 0"/>
                  <a:gd name="connisteX1" fmla="*/ 1392555 w 1392555"/>
                  <a:gd name="connsiteY1" fmla="*/ 0 h 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</a:cxnLst>
                <a:rect l="l" t="t" r="r" b="b"/>
                <a:pathLst>
                  <a:path w="1392555">
                    <a:moveTo>
                      <a:pt x="0" y="0"/>
                    </a:moveTo>
                    <a:lnTo>
                      <a:pt x="1392555" y="0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48" name="组合 47"/>
          <p:cNvGrpSpPr/>
          <p:nvPr userDrawn="1"/>
        </p:nvGrpSpPr>
        <p:grpSpPr>
          <a:xfrm flipH="1">
            <a:off x="5740400" y="3956050"/>
            <a:ext cx="3364865" cy="2747645"/>
            <a:chOff x="3333" y="6920"/>
            <a:chExt cx="4553" cy="3718"/>
          </a:xfrm>
        </p:grpSpPr>
        <p:sp>
          <p:nvSpPr>
            <p:cNvPr id="43" name="任意多边形 42"/>
            <p:cNvSpPr/>
            <p:nvPr userDrawn="1"/>
          </p:nvSpPr>
          <p:spPr>
            <a:xfrm>
              <a:off x="3333" y="10364"/>
              <a:ext cx="4553" cy="274"/>
            </a:xfrm>
            <a:custGeom>
              <a:avLst/>
              <a:gdLst>
                <a:gd name="connsiteX0" fmla="*/ 0 w 4553"/>
                <a:gd name="connsiteY0" fmla="*/ 274 h 274"/>
                <a:gd name="connsiteX1" fmla="*/ 626 w 4553"/>
                <a:gd name="connsiteY1" fmla="*/ 270 h 274"/>
                <a:gd name="connsiteX2" fmla="*/ 544 w 4553"/>
                <a:gd name="connsiteY2" fmla="*/ 107 h 274"/>
                <a:gd name="connsiteX3" fmla="*/ 629 w 4553"/>
                <a:gd name="connsiteY3" fmla="*/ 0 h 274"/>
                <a:gd name="connsiteX4" fmla="*/ 1754 w 4553"/>
                <a:gd name="connsiteY4" fmla="*/ 0 h 274"/>
                <a:gd name="connsiteX5" fmla="*/ 1867 w 4553"/>
                <a:gd name="connsiteY5" fmla="*/ 106 h 274"/>
                <a:gd name="connsiteX6" fmla="*/ 1798 w 4553"/>
                <a:gd name="connsiteY6" fmla="*/ 269 h 274"/>
                <a:gd name="connsiteX7" fmla="*/ 4553 w 4553"/>
                <a:gd name="connsiteY7" fmla="*/ 268 h 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53" h="274">
                  <a:moveTo>
                    <a:pt x="0" y="274"/>
                  </a:moveTo>
                  <a:lnTo>
                    <a:pt x="626" y="270"/>
                  </a:lnTo>
                  <a:lnTo>
                    <a:pt x="544" y="107"/>
                  </a:lnTo>
                  <a:cubicBezTo>
                    <a:pt x="579" y="60"/>
                    <a:pt x="601" y="36"/>
                    <a:pt x="629" y="0"/>
                  </a:cubicBezTo>
                  <a:lnTo>
                    <a:pt x="1754" y="0"/>
                  </a:lnTo>
                  <a:lnTo>
                    <a:pt x="1867" y="106"/>
                  </a:lnTo>
                  <a:lnTo>
                    <a:pt x="1798" y="269"/>
                  </a:lnTo>
                  <a:lnTo>
                    <a:pt x="4553" y="268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任意多边形 43"/>
            <p:cNvSpPr/>
            <p:nvPr userDrawn="1"/>
          </p:nvSpPr>
          <p:spPr>
            <a:xfrm>
              <a:off x="3993" y="9745"/>
              <a:ext cx="425" cy="625"/>
            </a:xfrm>
            <a:custGeom>
              <a:avLst/>
              <a:gdLst>
                <a:gd name="connisteX0" fmla="*/ 0 w 269875"/>
                <a:gd name="connsiteY0" fmla="*/ 389255 h 396875"/>
                <a:gd name="connisteX1" fmla="*/ 222250 w 269875"/>
                <a:gd name="connsiteY1" fmla="*/ 0 h 396875"/>
                <a:gd name="connisteX2" fmla="*/ 269875 w 269875"/>
                <a:gd name="connsiteY2" fmla="*/ 67945 h 396875"/>
                <a:gd name="connisteX3" fmla="*/ 79375 w 269875"/>
                <a:gd name="connsiteY3" fmla="*/ 396875 h 3968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269875" h="396875">
                  <a:moveTo>
                    <a:pt x="0" y="389255"/>
                  </a:moveTo>
                  <a:lnTo>
                    <a:pt x="222250" y="0"/>
                  </a:lnTo>
                  <a:lnTo>
                    <a:pt x="269875" y="67945"/>
                  </a:lnTo>
                  <a:lnTo>
                    <a:pt x="79375" y="396875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任意多边形 44"/>
            <p:cNvSpPr/>
            <p:nvPr userDrawn="1"/>
          </p:nvSpPr>
          <p:spPr>
            <a:xfrm flipH="1">
              <a:off x="4637" y="9739"/>
              <a:ext cx="425" cy="625"/>
            </a:xfrm>
            <a:custGeom>
              <a:avLst/>
              <a:gdLst>
                <a:gd name="connisteX0" fmla="*/ 0 w 269875"/>
                <a:gd name="connsiteY0" fmla="*/ 389255 h 396875"/>
                <a:gd name="connisteX1" fmla="*/ 222250 w 269875"/>
                <a:gd name="connsiteY1" fmla="*/ 0 h 396875"/>
                <a:gd name="connisteX2" fmla="*/ 269875 w 269875"/>
                <a:gd name="connsiteY2" fmla="*/ 67945 h 396875"/>
                <a:gd name="connisteX3" fmla="*/ 79375 w 269875"/>
                <a:gd name="connsiteY3" fmla="*/ 396875 h 3968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269875" h="396875">
                  <a:moveTo>
                    <a:pt x="0" y="389255"/>
                  </a:moveTo>
                  <a:lnTo>
                    <a:pt x="222250" y="0"/>
                  </a:lnTo>
                  <a:lnTo>
                    <a:pt x="269875" y="67945"/>
                  </a:lnTo>
                  <a:lnTo>
                    <a:pt x="79375" y="396875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6" name="直接连接符 45"/>
            <p:cNvCxnSpPr/>
            <p:nvPr userDrawn="1"/>
          </p:nvCxnSpPr>
          <p:spPr>
            <a:xfrm flipH="1">
              <a:off x="4411" y="8308"/>
              <a:ext cx="19" cy="118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 userDrawn="1"/>
          </p:nvCxnSpPr>
          <p:spPr>
            <a:xfrm>
              <a:off x="4618" y="8326"/>
              <a:ext cx="19" cy="118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任意多边形 10"/>
            <p:cNvSpPr/>
            <p:nvPr/>
          </p:nvSpPr>
          <p:spPr>
            <a:xfrm>
              <a:off x="4278" y="9488"/>
              <a:ext cx="496" cy="875"/>
            </a:xfrm>
            <a:custGeom>
              <a:avLst/>
              <a:gdLst>
                <a:gd name="connsiteX0" fmla="*/ 83 w 496"/>
                <a:gd name="connsiteY0" fmla="*/ 863 h 875"/>
                <a:gd name="connsiteX1" fmla="*/ 167 w 496"/>
                <a:gd name="connsiteY1" fmla="*/ 777 h 875"/>
                <a:gd name="connsiteX2" fmla="*/ 172 w 496"/>
                <a:gd name="connsiteY2" fmla="*/ 404 h 875"/>
                <a:gd name="connsiteX3" fmla="*/ 0 w 496"/>
                <a:gd name="connsiteY3" fmla="*/ 164 h 875"/>
                <a:gd name="connsiteX4" fmla="*/ 140 w 496"/>
                <a:gd name="connsiteY4" fmla="*/ 0 h 875"/>
                <a:gd name="connsiteX5" fmla="*/ 358 w 496"/>
                <a:gd name="connsiteY5" fmla="*/ 0 h 875"/>
                <a:gd name="connsiteX6" fmla="*/ 496 w 496"/>
                <a:gd name="connsiteY6" fmla="*/ 163 h 875"/>
                <a:gd name="connsiteX7" fmla="*/ 322 w 496"/>
                <a:gd name="connsiteY7" fmla="*/ 404 h 875"/>
                <a:gd name="connsiteX8" fmla="*/ 321 w 496"/>
                <a:gd name="connsiteY8" fmla="*/ 775 h 875"/>
                <a:gd name="connsiteX9" fmla="*/ 402 w 496"/>
                <a:gd name="connsiteY9" fmla="*/ 875 h 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6" h="875">
                  <a:moveTo>
                    <a:pt x="83" y="863"/>
                  </a:moveTo>
                  <a:lnTo>
                    <a:pt x="167" y="777"/>
                  </a:lnTo>
                  <a:lnTo>
                    <a:pt x="172" y="404"/>
                  </a:lnTo>
                  <a:lnTo>
                    <a:pt x="0" y="164"/>
                  </a:lnTo>
                  <a:cubicBezTo>
                    <a:pt x="60" y="87"/>
                    <a:pt x="93" y="55"/>
                    <a:pt x="140" y="0"/>
                  </a:cubicBezTo>
                  <a:lnTo>
                    <a:pt x="358" y="0"/>
                  </a:lnTo>
                  <a:lnTo>
                    <a:pt x="496" y="163"/>
                  </a:lnTo>
                  <a:lnTo>
                    <a:pt x="322" y="404"/>
                  </a:lnTo>
                  <a:lnTo>
                    <a:pt x="321" y="775"/>
                  </a:lnTo>
                  <a:lnTo>
                    <a:pt x="402" y="875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8" name="直接连接符 17"/>
            <p:cNvCxnSpPr>
              <a:endCxn id="11" idx="6"/>
            </p:cNvCxnSpPr>
            <p:nvPr/>
          </p:nvCxnSpPr>
          <p:spPr>
            <a:xfrm>
              <a:off x="4274" y="9648"/>
              <a:ext cx="500" cy="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任意多边形 18"/>
            <p:cNvSpPr/>
            <p:nvPr/>
          </p:nvSpPr>
          <p:spPr>
            <a:xfrm>
              <a:off x="4305" y="6920"/>
              <a:ext cx="456" cy="1407"/>
            </a:xfrm>
            <a:custGeom>
              <a:avLst/>
              <a:gdLst>
                <a:gd name="connsiteX0" fmla="*/ 145 w 456"/>
                <a:gd name="connsiteY0" fmla="*/ 1404 h 1407"/>
                <a:gd name="connsiteX1" fmla="*/ 46 w 456"/>
                <a:gd name="connsiteY1" fmla="*/ 1301 h 1407"/>
                <a:gd name="connsiteX2" fmla="*/ 131 w 456"/>
                <a:gd name="connsiteY2" fmla="*/ 1257 h 1407"/>
                <a:gd name="connsiteX3" fmla="*/ 80 w 456"/>
                <a:gd name="connsiteY3" fmla="*/ 1185 h 1407"/>
                <a:gd name="connsiteX4" fmla="*/ 131 w 456"/>
                <a:gd name="connsiteY4" fmla="*/ 1157 h 1407"/>
                <a:gd name="connsiteX5" fmla="*/ 0 w 456"/>
                <a:gd name="connsiteY5" fmla="*/ 988 h 1407"/>
                <a:gd name="connsiteX6" fmla="*/ 156 w 456"/>
                <a:gd name="connsiteY6" fmla="*/ 850 h 1407"/>
                <a:gd name="connsiteX7" fmla="*/ 188 w 456"/>
                <a:gd name="connsiteY7" fmla="*/ 832 h 1407"/>
                <a:gd name="connsiteX8" fmla="*/ 231 w 456"/>
                <a:gd name="connsiteY8" fmla="*/ 0 h 1407"/>
                <a:gd name="connsiteX9" fmla="*/ 275 w 456"/>
                <a:gd name="connsiteY9" fmla="*/ 850 h 1407"/>
                <a:gd name="connsiteX10" fmla="*/ 306 w 456"/>
                <a:gd name="connsiteY10" fmla="*/ 850 h 1407"/>
                <a:gd name="connsiteX11" fmla="*/ 456 w 456"/>
                <a:gd name="connsiteY11" fmla="*/ 994 h 1407"/>
                <a:gd name="connsiteX12" fmla="*/ 338 w 456"/>
                <a:gd name="connsiteY12" fmla="*/ 1157 h 1407"/>
                <a:gd name="connsiteX13" fmla="*/ 394 w 456"/>
                <a:gd name="connsiteY13" fmla="*/ 1188 h 1407"/>
                <a:gd name="connsiteX14" fmla="*/ 319 w 456"/>
                <a:gd name="connsiteY14" fmla="*/ 1250 h 1407"/>
                <a:gd name="connsiteX15" fmla="*/ 400 w 456"/>
                <a:gd name="connsiteY15" fmla="*/ 1307 h 1407"/>
                <a:gd name="connsiteX16" fmla="*/ 300 w 456"/>
                <a:gd name="connsiteY16" fmla="*/ 1407 h 1407"/>
                <a:gd name="connsiteX17" fmla="*/ 209 w 456"/>
                <a:gd name="connsiteY17" fmla="*/ 1356 h 1407"/>
                <a:gd name="connsiteX18" fmla="*/ 145 w 456"/>
                <a:gd name="connsiteY18" fmla="*/ 1404 h 1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6" h="1407">
                  <a:moveTo>
                    <a:pt x="145" y="1404"/>
                  </a:moveTo>
                  <a:lnTo>
                    <a:pt x="46" y="1301"/>
                  </a:lnTo>
                  <a:lnTo>
                    <a:pt x="131" y="1257"/>
                  </a:lnTo>
                  <a:lnTo>
                    <a:pt x="80" y="1185"/>
                  </a:lnTo>
                  <a:lnTo>
                    <a:pt x="131" y="1157"/>
                  </a:lnTo>
                  <a:lnTo>
                    <a:pt x="0" y="988"/>
                  </a:lnTo>
                  <a:lnTo>
                    <a:pt x="156" y="850"/>
                  </a:lnTo>
                  <a:lnTo>
                    <a:pt x="188" y="832"/>
                  </a:lnTo>
                  <a:lnTo>
                    <a:pt x="231" y="0"/>
                  </a:lnTo>
                  <a:lnTo>
                    <a:pt x="275" y="850"/>
                  </a:lnTo>
                  <a:lnTo>
                    <a:pt x="306" y="850"/>
                  </a:lnTo>
                  <a:lnTo>
                    <a:pt x="456" y="994"/>
                  </a:lnTo>
                  <a:lnTo>
                    <a:pt x="338" y="1157"/>
                  </a:lnTo>
                  <a:lnTo>
                    <a:pt x="394" y="1188"/>
                  </a:lnTo>
                  <a:lnTo>
                    <a:pt x="319" y="1250"/>
                  </a:lnTo>
                  <a:lnTo>
                    <a:pt x="400" y="1307"/>
                  </a:lnTo>
                  <a:lnTo>
                    <a:pt x="300" y="1407"/>
                  </a:lnTo>
                  <a:lnTo>
                    <a:pt x="209" y="1356"/>
                  </a:lnTo>
                  <a:lnTo>
                    <a:pt x="145" y="1404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0" name="直接连接符 19"/>
            <p:cNvCxnSpPr>
              <a:stCxn id="11" idx="7"/>
              <a:endCxn id="11" idx="2"/>
            </p:cNvCxnSpPr>
            <p:nvPr/>
          </p:nvCxnSpPr>
          <p:spPr>
            <a:xfrm flipH="1">
              <a:off x="4450" y="9892"/>
              <a:ext cx="15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accent4">
              <a:lumMod val="20000"/>
              <a:lumOff val="80000"/>
            </a:schemeClr>
          </a:solidFill>
          <a:uFillTx/>
          <a:latin typeface="黑体" panose="02010609060101010101" charset="-122"/>
          <a:ea typeface="黑体" panose="02010609060101010101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2400" u="none" strike="noStrike" kern="1200" cap="none" spc="150" normalizeH="0" baseline="0">
          <a:solidFill>
            <a:schemeClr val="accent4">
              <a:lumMod val="20000"/>
              <a:lumOff val="80000"/>
            </a:schemeClr>
          </a:solidFill>
          <a:uFillTx/>
          <a:latin typeface="黑体" panose="02010609060101010101" charset="-122"/>
          <a:ea typeface="黑体" panose="02010609060101010101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2200" u="none" strike="noStrike" kern="1200" cap="none" spc="150" normalizeH="0" baseline="0">
          <a:solidFill>
            <a:schemeClr val="accent4">
              <a:lumMod val="20000"/>
              <a:lumOff val="80000"/>
            </a:schemeClr>
          </a:solidFill>
          <a:uFillTx/>
          <a:latin typeface="黑体" panose="02010609060101010101" charset="-122"/>
          <a:ea typeface="黑体" panose="02010609060101010101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2000" u="none" strike="noStrike" kern="1200" cap="none" spc="150" normalizeH="0" baseline="0">
          <a:solidFill>
            <a:schemeClr val="accent4">
              <a:lumMod val="20000"/>
              <a:lumOff val="80000"/>
            </a:schemeClr>
          </a:solidFill>
          <a:uFillTx/>
          <a:latin typeface="黑体" panose="02010609060101010101" charset="-122"/>
          <a:ea typeface="黑体" panose="02010609060101010101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800" u="none" strike="noStrike" kern="1200" cap="none" spc="150" normalizeH="0" baseline="0">
          <a:solidFill>
            <a:schemeClr val="accent4">
              <a:lumMod val="20000"/>
              <a:lumOff val="80000"/>
            </a:schemeClr>
          </a:solidFill>
          <a:uFillTx/>
          <a:latin typeface="黑体" panose="02010609060101010101" charset="-122"/>
          <a:ea typeface="黑体" panose="02010609060101010101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accent4">
              <a:lumMod val="20000"/>
              <a:lumOff val="80000"/>
            </a:schemeClr>
          </a:solidFill>
          <a:uFillTx/>
          <a:latin typeface="黑体" panose="02010609060101010101" charset="-122"/>
          <a:ea typeface="黑体" panose="02010609060101010101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对象 9"/>
          <p:cNvGraphicFramePr/>
          <p:nvPr userDrawn="1"/>
        </p:nvGraphicFramePr>
        <p:xfrm>
          <a:off x="2540" y="0"/>
          <a:ext cx="9180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" name="" r:id="rId12" imgW="14643100" imgH="10058400" progId="Photoshop.Image.13">
                  <p:embed/>
                </p:oleObj>
              </mc:Choice>
              <mc:Fallback>
                <p:oleObj name="" r:id="rId12" imgW="14643100" imgH="10058400" progId="Photoshop.Image.13">
                  <p:embed/>
                  <p:pic>
                    <p:nvPicPr>
                      <p:cNvPr id="0" name="图片 9"/>
                      <p:cNvPicPr/>
                      <p:nvPr/>
                    </p:nvPicPr>
                    <p:blipFill>
                      <a:blip r:embed="rId13">
                        <a:lum bright="-18000"/>
                      </a:blip>
                      <a:stretch>
                        <a:fillRect/>
                      </a:stretch>
                    </p:blipFill>
                    <p:spPr>
                      <a:xfrm>
                        <a:off x="2540" y="0"/>
                        <a:ext cx="9180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456565" y="608330"/>
            <a:ext cx="6605905" cy="70548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456300" y="1490400"/>
            <a:ext cx="82269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459000" y="6314400"/>
            <a:ext cx="2025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3087000" y="6314400"/>
            <a:ext cx="297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6657975" y="6314440"/>
            <a:ext cx="857250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4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6" name="图片 15" descr="校名"/>
          <p:cNvPicPr>
            <a:picLocks noChangeAspect="1"/>
          </p:cNvPicPr>
          <p:nvPr userDrawn="1"/>
        </p:nvPicPr>
        <p:blipFill>
          <a:blip r:embed="rId19">
            <a:lum bright="100000"/>
          </a:blip>
          <a:stretch>
            <a:fillRect/>
          </a:stretch>
        </p:blipFill>
        <p:spPr>
          <a:xfrm>
            <a:off x="848995" y="71755"/>
            <a:ext cx="2298700" cy="454025"/>
          </a:xfrm>
          <a:prstGeom prst="rect">
            <a:avLst/>
          </a:prstGeom>
        </p:spPr>
      </p:pic>
      <p:pic>
        <p:nvPicPr>
          <p:cNvPr id="17" name="图片 16" descr="校徽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326390" y="62230"/>
            <a:ext cx="419100" cy="421005"/>
          </a:xfrm>
          <a:prstGeom prst="rect">
            <a:avLst/>
          </a:prstGeom>
        </p:spPr>
      </p:pic>
      <p:cxnSp>
        <p:nvCxnSpPr>
          <p:cNvPr id="32" name="直接连接符 31"/>
          <p:cNvCxnSpPr>
            <a:stCxn id="22" idx="6"/>
            <a:endCxn id="22" idx="6"/>
          </p:cNvCxnSpPr>
          <p:nvPr userDrawn="1"/>
        </p:nvCxnSpPr>
        <p:spPr>
          <a:xfrm>
            <a:off x="570865" y="663257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组合 74"/>
          <p:cNvGrpSpPr/>
          <p:nvPr userDrawn="1"/>
        </p:nvGrpSpPr>
        <p:grpSpPr>
          <a:xfrm flipH="1">
            <a:off x="2575" y="6094730"/>
            <a:ext cx="4091035" cy="614045"/>
            <a:chOff x="5673" y="9045"/>
            <a:chExt cx="10855" cy="1630"/>
          </a:xfrm>
        </p:grpSpPr>
        <p:grpSp>
          <p:nvGrpSpPr>
            <p:cNvPr id="61" name="组合 60"/>
            <p:cNvGrpSpPr/>
            <p:nvPr userDrawn="1"/>
          </p:nvGrpSpPr>
          <p:grpSpPr>
            <a:xfrm>
              <a:off x="5673" y="9045"/>
              <a:ext cx="3916" cy="1624"/>
              <a:chOff x="5673" y="9045"/>
              <a:chExt cx="3916" cy="1624"/>
            </a:xfrm>
          </p:grpSpPr>
          <p:grpSp>
            <p:nvGrpSpPr>
              <p:cNvPr id="60" name="组合 59"/>
              <p:cNvGrpSpPr/>
              <p:nvPr userDrawn="1"/>
            </p:nvGrpSpPr>
            <p:grpSpPr>
              <a:xfrm>
                <a:off x="5673" y="9415"/>
                <a:ext cx="3777" cy="1254"/>
                <a:chOff x="5673" y="9415"/>
                <a:chExt cx="3777" cy="1254"/>
              </a:xfrm>
            </p:grpSpPr>
            <p:sp>
              <p:nvSpPr>
                <p:cNvPr id="49" name="任意多边形 48"/>
                <p:cNvSpPr/>
                <p:nvPr userDrawn="1"/>
              </p:nvSpPr>
              <p:spPr>
                <a:xfrm>
                  <a:off x="5883" y="9733"/>
                  <a:ext cx="534" cy="920"/>
                </a:xfrm>
                <a:custGeom>
                  <a:avLst/>
                  <a:gdLst>
                    <a:gd name="connsiteX0" fmla="*/ 317 w 317"/>
                    <a:gd name="connsiteY0" fmla="*/ 546 h 546"/>
                    <a:gd name="connsiteX1" fmla="*/ 317 w 317"/>
                    <a:gd name="connsiteY1" fmla="*/ 0 h 546"/>
                    <a:gd name="connsiteX2" fmla="*/ 0 w 317"/>
                    <a:gd name="connsiteY2" fmla="*/ 0 h 546"/>
                    <a:gd name="connsiteX3" fmla="*/ 0 w 317"/>
                    <a:gd name="connsiteY3" fmla="*/ 546 h 546"/>
                    <a:gd name="connsiteX4" fmla="*/ 27 w 317"/>
                    <a:gd name="connsiteY4" fmla="*/ 546 h 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7" h="546">
                      <a:moveTo>
                        <a:pt x="317" y="546"/>
                      </a:moveTo>
                      <a:lnTo>
                        <a:pt x="317" y="0"/>
                      </a:lnTo>
                      <a:lnTo>
                        <a:pt x="0" y="0"/>
                      </a:lnTo>
                      <a:lnTo>
                        <a:pt x="0" y="546"/>
                      </a:lnTo>
                      <a:lnTo>
                        <a:pt x="27" y="546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0" name="任意多边形 49"/>
                <p:cNvSpPr/>
                <p:nvPr userDrawn="1"/>
              </p:nvSpPr>
              <p:spPr>
                <a:xfrm>
                  <a:off x="6137" y="9726"/>
                  <a:ext cx="7" cy="744"/>
                </a:xfrm>
                <a:custGeom>
                  <a:avLst/>
                  <a:gdLst>
                    <a:gd name="connisteX0" fmla="*/ 4445 w 4445"/>
                    <a:gd name="connsiteY0" fmla="*/ 0 h 472440"/>
                    <a:gd name="connisteX1" fmla="*/ 4445 w 4445"/>
                    <a:gd name="connsiteY1" fmla="*/ 472440 h 472440"/>
                    <a:gd name="connisteX2" fmla="*/ 0 w 4445"/>
                    <a:gd name="connsiteY2" fmla="*/ 472440 h 472440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</a:cxnLst>
                  <a:rect l="l" t="t" r="r" b="b"/>
                  <a:pathLst>
                    <a:path w="4445" h="472440">
                      <a:moveTo>
                        <a:pt x="4445" y="0"/>
                      </a:moveTo>
                      <a:lnTo>
                        <a:pt x="4445" y="472440"/>
                      </a:lnTo>
                      <a:lnTo>
                        <a:pt x="0" y="472440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1" name="任意多边形 50"/>
                <p:cNvSpPr/>
                <p:nvPr userDrawn="1"/>
              </p:nvSpPr>
              <p:spPr>
                <a:xfrm>
                  <a:off x="5889" y="10470"/>
                  <a:ext cx="528" cy="6"/>
                </a:xfrm>
                <a:custGeom>
                  <a:avLst/>
                  <a:gdLst>
                    <a:gd name="connisteX0" fmla="*/ 0 w 335280"/>
                    <a:gd name="connsiteY0" fmla="*/ 0 h 3810"/>
                    <a:gd name="connisteX1" fmla="*/ 335280 w 335280"/>
                    <a:gd name="connsiteY1" fmla="*/ 0 h 3810"/>
                    <a:gd name="connisteX2" fmla="*/ 335280 w 335280"/>
                    <a:gd name="connsiteY2" fmla="*/ 3810 h 3810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</a:cxnLst>
                  <a:rect l="l" t="t" r="r" b="b"/>
                  <a:pathLst>
                    <a:path w="335280" h="3810">
                      <a:moveTo>
                        <a:pt x="0" y="0"/>
                      </a:moveTo>
                      <a:lnTo>
                        <a:pt x="335280" y="0"/>
                      </a:lnTo>
                      <a:lnTo>
                        <a:pt x="335280" y="3810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2" name="任意多边形 51"/>
                <p:cNvSpPr/>
                <p:nvPr userDrawn="1"/>
              </p:nvSpPr>
              <p:spPr>
                <a:xfrm>
                  <a:off x="5673" y="9415"/>
                  <a:ext cx="2244" cy="324"/>
                </a:xfrm>
                <a:custGeom>
                  <a:avLst/>
                  <a:gdLst>
                    <a:gd name="connsiteX0" fmla="*/ 216 w 2244"/>
                    <a:gd name="connsiteY0" fmla="*/ 311 h 324"/>
                    <a:gd name="connsiteX1" fmla="*/ 121 w 2244"/>
                    <a:gd name="connsiteY1" fmla="*/ 311 h 324"/>
                    <a:gd name="connsiteX2" fmla="*/ 0 w 2244"/>
                    <a:gd name="connsiteY2" fmla="*/ 0 h 324"/>
                    <a:gd name="connsiteX3" fmla="*/ 2238 w 2244"/>
                    <a:gd name="connsiteY3" fmla="*/ 0 h 324"/>
                    <a:gd name="connsiteX4" fmla="*/ 2244 w 2244"/>
                    <a:gd name="connsiteY4" fmla="*/ 324 h 324"/>
                    <a:gd name="connsiteX5" fmla="*/ 204 w 2244"/>
                    <a:gd name="connsiteY5" fmla="*/ 318 h 3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44" h="324">
                      <a:moveTo>
                        <a:pt x="216" y="311"/>
                      </a:moveTo>
                      <a:lnTo>
                        <a:pt x="121" y="311"/>
                      </a:lnTo>
                      <a:lnTo>
                        <a:pt x="0" y="0"/>
                      </a:lnTo>
                      <a:lnTo>
                        <a:pt x="2238" y="0"/>
                      </a:lnTo>
                      <a:lnTo>
                        <a:pt x="2244" y="324"/>
                      </a:lnTo>
                      <a:lnTo>
                        <a:pt x="204" y="318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/>
                    <a:t>·</a:t>
                  </a:r>
                  <a:endParaRPr lang="en-US" altLang="zh-CN"/>
                </a:p>
              </p:txBody>
            </p:sp>
            <p:sp>
              <p:nvSpPr>
                <p:cNvPr id="53" name="矩形 52"/>
                <p:cNvSpPr/>
                <p:nvPr userDrawn="1"/>
              </p:nvSpPr>
              <p:spPr>
                <a:xfrm>
                  <a:off x="7911" y="9426"/>
                  <a:ext cx="273" cy="103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4" name="矩形 53"/>
                <p:cNvSpPr/>
                <p:nvPr userDrawn="1"/>
              </p:nvSpPr>
              <p:spPr>
                <a:xfrm>
                  <a:off x="8181" y="9422"/>
                  <a:ext cx="273" cy="103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5" name="矩形 54"/>
                <p:cNvSpPr/>
                <p:nvPr userDrawn="1"/>
              </p:nvSpPr>
              <p:spPr>
                <a:xfrm>
                  <a:off x="7905" y="10453"/>
                  <a:ext cx="551" cy="198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6" name="矩形 55"/>
                <p:cNvSpPr/>
                <p:nvPr userDrawn="1"/>
              </p:nvSpPr>
              <p:spPr>
                <a:xfrm>
                  <a:off x="8968" y="9444"/>
                  <a:ext cx="172" cy="103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7" name="矩形 56"/>
                <p:cNvSpPr/>
                <p:nvPr userDrawn="1"/>
              </p:nvSpPr>
              <p:spPr>
                <a:xfrm>
                  <a:off x="9219" y="9440"/>
                  <a:ext cx="134" cy="103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8" name="矩形 57"/>
                <p:cNvSpPr/>
                <p:nvPr userDrawn="1"/>
              </p:nvSpPr>
              <p:spPr>
                <a:xfrm>
                  <a:off x="8899" y="10471"/>
                  <a:ext cx="551" cy="198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59" name="任意多边形 58"/>
              <p:cNvSpPr/>
              <p:nvPr/>
            </p:nvSpPr>
            <p:spPr>
              <a:xfrm>
                <a:off x="7720" y="9045"/>
                <a:ext cx="1869" cy="400"/>
              </a:xfrm>
              <a:custGeom>
                <a:avLst/>
                <a:gdLst>
                  <a:gd name="connisteX0" fmla="*/ 96520 w 1186815"/>
                  <a:gd name="connsiteY0" fmla="*/ 238125 h 254000"/>
                  <a:gd name="connisteX1" fmla="*/ 0 w 1186815"/>
                  <a:gd name="connsiteY1" fmla="*/ 0 h 254000"/>
                  <a:gd name="connisteX2" fmla="*/ 1186815 w 1186815"/>
                  <a:gd name="connsiteY2" fmla="*/ 0 h 254000"/>
                  <a:gd name="connisteX3" fmla="*/ 1065530 w 1186815"/>
                  <a:gd name="connsiteY3" fmla="*/ 254000 h 254000"/>
                  <a:gd name="connisteX4" fmla="*/ 96520 w 1186815"/>
                  <a:gd name="connsiteY4" fmla="*/ 238125 h 25400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</a:cxnLst>
                <a:rect l="l" t="t" r="r" b="b"/>
                <a:pathLst>
                  <a:path w="1186815" h="254000">
                    <a:moveTo>
                      <a:pt x="96520" y="238125"/>
                    </a:moveTo>
                    <a:lnTo>
                      <a:pt x="0" y="0"/>
                    </a:lnTo>
                    <a:lnTo>
                      <a:pt x="1186815" y="0"/>
                    </a:lnTo>
                    <a:lnTo>
                      <a:pt x="1065530" y="254000"/>
                    </a:lnTo>
                    <a:lnTo>
                      <a:pt x="96520" y="238125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2" name="组合 61"/>
            <p:cNvGrpSpPr/>
            <p:nvPr userDrawn="1"/>
          </p:nvGrpSpPr>
          <p:grpSpPr>
            <a:xfrm flipH="1">
              <a:off x="12270" y="9051"/>
              <a:ext cx="4258" cy="1624"/>
              <a:chOff x="5331" y="9045"/>
              <a:chExt cx="4258" cy="1624"/>
            </a:xfrm>
          </p:grpSpPr>
          <p:grpSp>
            <p:nvGrpSpPr>
              <p:cNvPr id="63" name="组合 62"/>
              <p:cNvGrpSpPr/>
              <p:nvPr userDrawn="1"/>
            </p:nvGrpSpPr>
            <p:grpSpPr>
              <a:xfrm>
                <a:off x="5331" y="9415"/>
                <a:ext cx="4119" cy="1254"/>
                <a:chOff x="5331" y="9415"/>
                <a:chExt cx="4119" cy="1254"/>
              </a:xfrm>
            </p:grpSpPr>
            <p:sp>
              <p:nvSpPr>
                <p:cNvPr id="64" name="任意多边形 63"/>
                <p:cNvSpPr/>
                <p:nvPr userDrawn="1"/>
              </p:nvSpPr>
              <p:spPr>
                <a:xfrm>
                  <a:off x="5331" y="9733"/>
                  <a:ext cx="1087" cy="925"/>
                </a:xfrm>
                <a:custGeom>
                  <a:avLst/>
                  <a:gdLst>
                    <a:gd name="connsiteX0" fmla="*/ 0 w 645"/>
                    <a:gd name="connsiteY0" fmla="*/ 549 h 549"/>
                    <a:gd name="connsiteX1" fmla="*/ 645 w 645"/>
                    <a:gd name="connsiteY1" fmla="*/ 546 h 549"/>
                    <a:gd name="connsiteX2" fmla="*/ 645 w 645"/>
                    <a:gd name="connsiteY2" fmla="*/ 0 h 549"/>
                    <a:gd name="connsiteX3" fmla="*/ 328 w 645"/>
                    <a:gd name="connsiteY3" fmla="*/ 0 h 549"/>
                    <a:gd name="connsiteX4" fmla="*/ 328 w 645"/>
                    <a:gd name="connsiteY4" fmla="*/ 546 h 549"/>
                    <a:gd name="connsiteX5" fmla="*/ 355 w 645"/>
                    <a:gd name="connsiteY5" fmla="*/ 546 h 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5" h="549">
                      <a:moveTo>
                        <a:pt x="0" y="549"/>
                      </a:moveTo>
                      <a:lnTo>
                        <a:pt x="645" y="546"/>
                      </a:lnTo>
                      <a:lnTo>
                        <a:pt x="645" y="0"/>
                      </a:lnTo>
                      <a:lnTo>
                        <a:pt x="328" y="0"/>
                      </a:lnTo>
                      <a:lnTo>
                        <a:pt x="328" y="546"/>
                      </a:lnTo>
                      <a:lnTo>
                        <a:pt x="355" y="546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5" name="任意多边形 64"/>
                <p:cNvSpPr/>
                <p:nvPr userDrawn="1"/>
              </p:nvSpPr>
              <p:spPr>
                <a:xfrm>
                  <a:off x="6137" y="9726"/>
                  <a:ext cx="7" cy="744"/>
                </a:xfrm>
                <a:custGeom>
                  <a:avLst/>
                  <a:gdLst>
                    <a:gd name="connisteX0" fmla="*/ 4445 w 4445"/>
                    <a:gd name="connsiteY0" fmla="*/ 0 h 472440"/>
                    <a:gd name="connisteX1" fmla="*/ 4445 w 4445"/>
                    <a:gd name="connsiteY1" fmla="*/ 472440 h 472440"/>
                    <a:gd name="connisteX2" fmla="*/ 0 w 4445"/>
                    <a:gd name="connsiteY2" fmla="*/ 472440 h 472440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</a:cxnLst>
                  <a:rect l="l" t="t" r="r" b="b"/>
                  <a:pathLst>
                    <a:path w="4445" h="472440">
                      <a:moveTo>
                        <a:pt x="4445" y="0"/>
                      </a:moveTo>
                      <a:lnTo>
                        <a:pt x="4445" y="472440"/>
                      </a:lnTo>
                      <a:lnTo>
                        <a:pt x="0" y="472440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6" name="任意多边形 65"/>
                <p:cNvSpPr/>
                <p:nvPr userDrawn="1"/>
              </p:nvSpPr>
              <p:spPr>
                <a:xfrm>
                  <a:off x="5889" y="10470"/>
                  <a:ext cx="528" cy="6"/>
                </a:xfrm>
                <a:custGeom>
                  <a:avLst/>
                  <a:gdLst>
                    <a:gd name="connisteX0" fmla="*/ 0 w 335280"/>
                    <a:gd name="connsiteY0" fmla="*/ 0 h 3810"/>
                    <a:gd name="connisteX1" fmla="*/ 335280 w 335280"/>
                    <a:gd name="connsiteY1" fmla="*/ 0 h 3810"/>
                    <a:gd name="connisteX2" fmla="*/ 335280 w 335280"/>
                    <a:gd name="connsiteY2" fmla="*/ 3810 h 3810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</a:cxnLst>
                  <a:rect l="l" t="t" r="r" b="b"/>
                  <a:pathLst>
                    <a:path w="335280" h="3810">
                      <a:moveTo>
                        <a:pt x="0" y="0"/>
                      </a:moveTo>
                      <a:lnTo>
                        <a:pt x="335280" y="0"/>
                      </a:lnTo>
                      <a:lnTo>
                        <a:pt x="335280" y="3810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7" name="任意多边形 66"/>
                <p:cNvSpPr/>
                <p:nvPr userDrawn="1"/>
              </p:nvSpPr>
              <p:spPr>
                <a:xfrm>
                  <a:off x="5673" y="9415"/>
                  <a:ext cx="2244" cy="324"/>
                </a:xfrm>
                <a:custGeom>
                  <a:avLst/>
                  <a:gdLst>
                    <a:gd name="connsiteX0" fmla="*/ 216 w 2244"/>
                    <a:gd name="connsiteY0" fmla="*/ 311 h 324"/>
                    <a:gd name="connsiteX1" fmla="*/ 121 w 2244"/>
                    <a:gd name="connsiteY1" fmla="*/ 311 h 324"/>
                    <a:gd name="connsiteX2" fmla="*/ 0 w 2244"/>
                    <a:gd name="connsiteY2" fmla="*/ 0 h 324"/>
                    <a:gd name="connsiteX3" fmla="*/ 2238 w 2244"/>
                    <a:gd name="connsiteY3" fmla="*/ 0 h 324"/>
                    <a:gd name="connsiteX4" fmla="*/ 2244 w 2244"/>
                    <a:gd name="connsiteY4" fmla="*/ 324 h 324"/>
                    <a:gd name="connsiteX5" fmla="*/ 204 w 2244"/>
                    <a:gd name="connsiteY5" fmla="*/ 318 h 3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44" h="324">
                      <a:moveTo>
                        <a:pt x="216" y="311"/>
                      </a:moveTo>
                      <a:lnTo>
                        <a:pt x="121" y="311"/>
                      </a:lnTo>
                      <a:lnTo>
                        <a:pt x="0" y="0"/>
                      </a:lnTo>
                      <a:lnTo>
                        <a:pt x="2238" y="0"/>
                      </a:lnTo>
                      <a:lnTo>
                        <a:pt x="2244" y="324"/>
                      </a:lnTo>
                      <a:lnTo>
                        <a:pt x="204" y="318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/>
                    <a:t>·</a:t>
                  </a:r>
                  <a:endParaRPr lang="en-US" altLang="zh-CN"/>
                </a:p>
              </p:txBody>
            </p:sp>
            <p:sp>
              <p:nvSpPr>
                <p:cNvPr id="68" name="矩形 67"/>
                <p:cNvSpPr/>
                <p:nvPr userDrawn="1"/>
              </p:nvSpPr>
              <p:spPr>
                <a:xfrm>
                  <a:off x="7911" y="9426"/>
                  <a:ext cx="273" cy="103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9" name="矩形 68"/>
                <p:cNvSpPr/>
                <p:nvPr userDrawn="1"/>
              </p:nvSpPr>
              <p:spPr>
                <a:xfrm>
                  <a:off x="8181" y="9422"/>
                  <a:ext cx="273" cy="103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0" name="矩形 69"/>
                <p:cNvSpPr/>
                <p:nvPr userDrawn="1"/>
              </p:nvSpPr>
              <p:spPr>
                <a:xfrm>
                  <a:off x="7905" y="10453"/>
                  <a:ext cx="551" cy="198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1" name="矩形 70"/>
                <p:cNvSpPr/>
                <p:nvPr userDrawn="1"/>
              </p:nvSpPr>
              <p:spPr>
                <a:xfrm>
                  <a:off x="8968" y="9444"/>
                  <a:ext cx="172" cy="103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2" name="矩形 71"/>
                <p:cNvSpPr/>
                <p:nvPr userDrawn="1"/>
              </p:nvSpPr>
              <p:spPr>
                <a:xfrm>
                  <a:off x="9219" y="9440"/>
                  <a:ext cx="134" cy="103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3" name="矩形 72"/>
                <p:cNvSpPr/>
                <p:nvPr userDrawn="1"/>
              </p:nvSpPr>
              <p:spPr>
                <a:xfrm>
                  <a:off x="8899" y="10471"/>
                  <a:ext cx="551" cy="198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74" name="任意多边形 73"/>
              <p:cNvSpPr/>
              <p:nvPr/>
            </p:nvSpPr>
            <p:spPr>
              <a:xfrm>
                <a:off x="7720" y="9045"/>
                <a:ext cx="1869" cy="400"/>
              </a:xfrm>
              <a:custGeom>
                <a:avLst/>
                <a:gdLst>
                  <a:gd name="connisteX0" fmla="*/ 96520 w 1186815"/>
                  <a:gd name="connsiteY0" fmla="*/ 238125 h 254000"/>
                  <a:gd name="connisteX1" fmla="*/ 0 w 1186815"/>
                  <a:gd name="connsiteY1" fmla="*/ 0 h 254000"/>
                  <a:gd name="connisteX2" fmla="*/ 1186815 w 1186815"/>
                  <a:gd name="connsiteY2" fmla="*/ 0 h 254000"/>
                  <a:gd name="connisteX3" fmla="*/ 1065530 w 1186815"/>
                  <a:gd name="connsiteY3" fmla="*/ 254000 h 254000"/>
                  <a:gd name="connisteX4" fmla="*/ 96520 w 1186815"/>
                  <a:gd name="connsiteY4" fmla="*/ 238125 h 25400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</a:cxnLst>
                <a:rect l="l" t="t" r="r" b="b"/>
                <a:pathLst>
                  <a:path w="1186815" h="254000">
                    <a:moveTo>
                      <a:pt x="96520" y="238125"/>
                    </a:moveTo>
                    <a:lnTo>
                      <a:pt x="0" y="0"/>
                    </a:lnTo>
                    <a:lnTo>
                      <a:pt x="1186815" y="0"/>
                    </a:lnTo>
                    <a:lnTo>
                      <a:pt x="1065530" y="254000"/>
                    </a:lnTo>
                    <a:lnTo>
                      <a:pt x="96520" y="238125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80" name="任意多边形 79"/>
          <p:cNvSpPr/>
          <p:nvPr userDrawn="1"/>
        </p:nvSpPr>
        <p:spPr>
          <a:xfrm flipV="1">
            <a:off x="-29845" y="497840"/>
            <a:ext cx="8491220" cy="426720"/>
          </a:xfrm>
          <a:custGeom>
            <a:avLst/>
            <a:gdLst>
              <a:gd name="connsiteX0" fmla="*/ 0 w 13372"/>
              <a:gd name="connsiteY0" fmla="*/ 656 h 672"/>
              <a:gd name="connsiteX1" fmla="*/ 12994 w 13372"/>
              <a:gd name="connsiteY1" fmla="*/ 672 h 672"/>
              <a:gd name="connsiteX2" fmla="*/ 13272 w 13372"/>
              <a:gd name="connsiteY2" fmla="*/ 557 h 672"/>
              <a:gd name="connsiteX3" fmla="*/ 13372 w 13372"/>
              <a:gd name="connsiteY3" fmla="*/ 350 h 672"/>
              <a:gd name="connsiteX4" fmla="*/ 13272 w 13372"/>
              <a:gd name="connsiteY4" fmla="*/ 114 h 672"/>
              <a:gd name="connsiteX5" fmla="*/ 12979 w 13372"/>
              <a:gd name="connsiteY5" fmla="*/ 0 h 672"/>
              <a:gd name="connsiteX6" fmla="*/ 10760 w 13372"/>
              <a:gd name="connsiteY6" fmla="*/ 0 h 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372" h="672">
                <a:moveTo>
                  <a:pt x="0" y="656"/>
                </a:moveTo>
                <a:lnTo>
                  <a:pt x="12994" y="672"/>
                </a:lnTo>
                <a:cubicBezTo>
                  <a:pt x="13051" y="662"/>
                  <a:pt x="13196" y="625"/>
                  <a:pt x="13272" y="557"/>
                </a:cubicBezTo>
                <a:cubicBezTo>
                  <a:pt x="13348" y="488"/>
                  <a:pt x="13372" y="443"/>
                  <a:pt x="13372" y="350"/>
                </a:cubicBezTo>
                <a:cubicBezTo>
                  <a:pt x="13372" y="257"/>
                  <a:pt x="13350" y="185"/>
                  <a:pt x="13272" y="114"/>
                </a:cubicBezTo>
                <a:cubicBezTo>
                  <a:pt x="13194" y="43"/>
                  <a:pt x="13094" y="7"/>
                  <a:pt x="12979" y="0"/>
                </a:cubicBezTo>
                <a:lnTo>
                  <a:pt x="10760" y="0"/>
                </a:lnTo>
              </a:path>
            </a:pathLst>
          </a:cu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/>
        </p:nvSpPr>
        <p:spPr>
          <a:xfrm flipV="1">
            <a:off x="7935239" y="497840"/>
            <a:ext cx="249555" cy="426720"/>
          </a:xfrm>
          <a:custGeom>
            <a:avLst/>
            <a:gdLst>
              <a:gd name="connsiteX0" fmla="*/ 15 w 393"/>
              <a:gd name="connsiteY0" fmla="*/ 672 h 672"/>
              <a:gd name="connsiteX1" fmla="*/ 293 w 393"/>
              <a:gd name="connsiteY1" fmla="*/ 557 h 672"/>
              <a:gd name="connsiteX2" fmla="*/ 393 w 393"/>
              <a:gd name="connsiteY2" fmla="*/ 350 h 672"/>
              <a:gd name="connsiteX3" fmla="*/ 293 w 393"/>
              <a:gd name="connsiteY3" fmla="*/ 114 h 672"/>
              <a:gd name="connsiteX4" fmla="*/ 0 w 393"/>
              <a:gd name="connsiteY4" fmla="*/ 0 h 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" h="672">
                <a:moveTo>
                  <a:pt x="15" y="672"/>
                </a:moveTo>
                <a:cubicBezTo>
                  <a:pt x="72" y="662"/>
                  <a:pt x="217" y="625"/>
                  <a:pt x="293" y="557"/>
                </a:cubicBezTo>
                <a:cubicBezTo>
                  <a:pt x="369" y="488"/>
                  <a:pt x="393" y="443"/>
                  <a:pt x="393" y="350"/>
                </a:cubicBezTo>
                <a:cubicBezTo>
                  <a:pt x="393" y="257"/>
                  <a:pt x="371" y="185"/>
                  <a:pt x="293" y="114"/>
                </a:cubicBezTo>
                <a:cubicBezTo>
                  <a:pt x="215" y="43"/>
                  <a:pt x="115" y="7"/>
                  <a:pt x="0" y="0"/>
                </a:cubicBezTo>
              </a:path>
            </a:pathLst>
          </a:cu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 flipH="1" flipV="1">
            <a:off x="6560820" y="924560"/>
            <a:ext cx="2566035" cy="426720"/>
            <a:chOff x="9484" y="984"/>
            <a:chExt cx="4041" cy="672"/>
          </a:xfrm>
        </p:grpSpPr>
        <p:sp>
          <p:nvSpPr>
            <p:cNvPr id="12" name="任意多边形 11"/>
            <p:cNvSpPr/>
            <p:nvPr userDrawn="1"/>
          </p:nvSpPr>
          <p:spPr>
            <a:xfrm flipV="1">
              <a:off x="9484" y="984"/>
              <a:ext cx="4041" cy="672"/>
            </a:xfrm>
            <a:custGeom>
              <a:avLst/>
              <a:gdLst>
                <a:gd name="connsiteX0" fmla="*/ 0 w 4041"/>
                <a:gd name="connsiteY0" fmla="*/ 668 h 672"/>
                <a:gd name="connsiteX1" fmla="*/ 3663 w 4041"/>
                <a:gd name="connsiteY1" fmla="*/ 672 h 672"/>
                <a:gd name="connsiteX2" fmla="*/ 3941 w 4041"/>
                <a:gd name="connsiteY2" fmla="*/ 557 h 672"/>
                <a:gd name="connsiteX3" fmla="*/ 4041 w 4041"/>
                <a:gd name="connsiteY3" fmla="*/ 350 h 672"/>
                <a:gd name="connsiteX4" fmla="*/ 3941 w 4041"/>
                <a:gd name="connsiteY4" fmla="*/ 114 h 672"/>
                <a:gd name="connsiteX5" fmla="*/ 3648 w 4041"/>
                <a:gd name="connsiteY5" fmla="*/ 0 h 672"/>
                <a:gd name="connsiteX6" fmla="*/ 1429 w 4041"/>
                <a:gd name="connsiteY6" fmla="*/ 0 h 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41" h="672">
                  <a:moveTo>
                    <a:pt x="0" y="668"/>
                  </a:moveTo>
                  <a:lnTo>
                    <a:pt x="3663" y="672"/>
                  </a:lnTo>
                  <a:cubicBezTo>
                    <a:pt x="3720" y="662"/>
                    <a:pt x="3865" y="625"/>
                    <a:pt x="3941" y="557"/>
                  </a:cubicBezTo>
                  <a:cubicBezTo>
                    <a:pt x="4017" y="488"/>
                    <a:pt x="4041" y="443"/>
                    <a:pt x="4041" y="350"/>
                  </a:cubicBezTo>
                  <a:cubicBezTo>
                    <a:pt x="4041" y="257"/>
                    <a:pt x="4019" y="185"/>
                    <a:pt x="3941" y="114"/>
                  </a:cubicBezTo>
                  <a:cubicBezTo>
                    <a:pt x="3863" y="43"/>
                    <a:pt x="3763" y="7"/>
                    <a:pt x="3648" y="0"/>
                  </a:cubicBezTo>
                  <a:lnTo>
                    <a:pt x="1429" y="0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 userDrawn="1"/>
          </p:nvSpPr>
          <p:spPr>
            <a:xfrm flipV="1">
              <a:off x="12696" y="984"/>
              <a:ext cx="393" cy="672"/>
            </a:xfrm>
            <a:custGeom>
              <a:avLst/>
              <a:gdLst>
                <a:gd name="connsiteX0" fmla="*/ 15 w 393"/>
                <a:gd name="connsiteY0" fmla="*/ 672 h 672"/>
                <a:gd name="connsiteX1" fmla="*/ 293 w 393"/>
                <a:gd name="connsiteY1" fmla="*/ 557 h 672"/>
                <a:gd name="connsiteX2" fmla="*/ 393 w 393"/>
                <a:gd name="connsiteY2" fmla="*/ 350 h 672"/>
                <a:gd name="connsiteX3" fmla="*/ 293 w 393"/>
                <a:gd name="connsiteY3" fmla="*/ 114 h 672"/>
                <a:gd name="connsiteX4" fmla="*/ 0 w 393"/>
                <a:gd name="connsiteY4" fmla="*/ 0 h 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" h="672">
                  <a:moveTo>
                    <a:pt x="15" y="672"/>
                  </a:moveTo>
                  <a:cubicBezTo>
                    <a:pt x="72" y="662"/>
                    <a:pt x="217" y="625"/>
                    <a:pt x="293" y="557"/>
                  </a:cubicBezTo>
                  <a:cubicBezTo>
                    <a:pt x="369" y="488"/>
                    <a:pt x="393" y="443"/>
                    <a:pt x="393" y="350"/>
                  </a:cubicBezTo>
                  <a:cubicBezTo>
                    <a:pt x="393" y="257"/>
                    <a:pt x="371" y="185"/>
                    <a:pt x="293" y="114"/>
                  </a:cubicBezTo>
                  <a:cubicBezTo>
                    <a:pt x="215" y="43"/>
                    <a:pt x="115" y="7"/>
                    <a:pt x="0" y="0"/>
                  </a:cubicBez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5" name="直接连接符 14"/>
          <p:cNvCxnSpPr>
            <a:stCxn id="64" idx="0"/>
          </p:cNvCxnSpPr>
          <p:nvPr userDrawn="1"/>
        </p:nvCxnSpPr>
        <p:spPr>
          <a:xfrm flipV="1">
            <a:off x="2540" y="6703695"/>
            <a:ext cx="9130030" cy="127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组合 34"/>
          <p:cNvGrpSpPr/>
          <p:nvPr userDrawn="1"/>
        </p:nvGrpSpPr>
        <p:grpSpPr>
          <a:xfrm>
            <a:off x="5164955" y="5273675"/>
            <a:ext cx="2087104" cy="1809584"/>
            <a:chOff x="87" y="7205"/>
            <a:chExt cx="4448" cy="3857"/>
          </a:xfrm>
        </p:grpSpPr>
        <p:sp>
          <p:nvSpPr>
            <p:cNvPr id="30" name="任意多边形 29"/>
            <p:cNvSpPr/>
            <p:nvPr userDrawn="1"/>
          </p:nvSpPr>
          <p:spPr>
            <a:xfrm>
              <a:off x="1756" y="8040"/>
              <a:ext cx="743" cy="2057"/>
            </a:xfrm>
            <a:custGeom>
              <a:avLst/>
              <a:gdLst>
                <a:gd name="connisteX0" fmla="*/ 471805 w 471805"/>
                <a:gd name="connsiteY0" fmla="*/ 9525 h 1306195"/>
                <a:gd name="connisteX1" fmla="*/ 331470 w 471805"/>
                <a:gd name="connsiteY1" fmla="*/ 0 h 1306195"/>
                <a:gd name="connisteX2" fmla="*/ 331470 w 471805"/>
                <a:gd name="connsiteY2" fmla="*/ 1306195 h 1306195"/>
                <a:gd name="connisteX3" fmla="*/ 0 w 471805"/>
                <a:gd name="connsiteY3" fmla="*/ 1301750 h 13061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471805" h="1306195">
                  <a:moveTo>
                    <a:pt x="471805" y="9525"/>
                  </a:moveTo>
                  <a:lnTo>
                    <a:pt x="331470" y="0"/>
                  </a:lnTo>
                  <a:lnTo>
                    <a:pt x="331470" y="1306195"/>
                  </a:lnTo>
                  <a:lnTo>
                    <a:pt x="0" y="130175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4" name="组合 33"/>
            <p:cNvGrpSpPr/>
            <p:nvPr userDrawn="1"/>
          </p:nvGrpSpPr>
          <p:grpSpPr>
            <a:xfrm>
              <a:off x="87" y="7205"/>
              <a:ext cx="4448" cy="3857"/>
              <a:chOff x="87" y="7205"/>
              <a:chExt cx="4448" cy="3857"/>
            </a:xfrm>
          </p:grpSpPr>
          <p:sp>
            <p:nvSpPr>
              <p:cNvPr id="31" name="任意多边形 30"/>
              <p:cNvSpPr/>
              <p:nvPr userDrawn="1"/>
            </p:nvSpPr>
            <p:spPr>
              <a:xfrm>
                <a:off x="87" y="7205"/>
                <a:ext cx="4448" cy="3048"/>
              </a:xfrm>
              <a:custGeom>
                <a:avLst/>
                <a:gdLst>
                  <a:gd name="connsiteX0" fmla="*/ 0 w 3287"/>
                  <a:gd name="connsiteY0" fmla="*/ 2252 h 2252"/>
                  <a:gd name="connsiteX1" fmla="*/ 523 w 3287"/>
                  <a:gd name="connsiteY1" fmla="*/ 2252 h 2252"/>
                  <a:gd name="connsiteX2" fmla="*/ 578 w 3287"/>
                  <a:gd name="connsiteY2" fmla="*/ 2180 h 2252"/>
                  <a:gd name="connsiteX3" fmla="*/ 647 w 3287"/>
                  <a:gd name="connsiteY3" fmla="*/ 2180 h 2252"/>
                  <a:gd name="connsiteX4" fmla="*/ 785 w 3287"/>
                  <a:gd name="connsiteY4" fmla="*/ 2042 h 2252"/>
                  <a:gd name="connsiteX5" fmla="*/ 906 w 3287"/>
                  <a:gd name="connsiteY5" fmla="*/ 2042 h 2252"/>
                  <a:gd name="connsiteX6" fmla="*/ 906 w 3287"/>
                  <a:gd name="connsiteY6" fmla="*/ 2137 h 2252"/>
                  <a:gd name="connsiteX7" fmla="*/ 1065 w 3287"/>
                  <a:gd name="connsiteY7" fmla="*/ 2137 h 2252"/>
                  <a:gd name="connsiteX8" fmla="*/ 1065 w 3287"/>
                  <a:gd name="connsiteY8" fmla="*/ 1609 h 2252"/>
                  <a:gd name="connsiteX9" fmla="*/ 1413 w 3287"/>
                  <a:gd name="connsiteY9" fmla="*/ 1577 h 2252"/>
                  <a:gd name="connsiteX10" fmla="*/ 1413 w 3287"/>
                  <a:gd name="connsiteY10" fmla="*/ 1097 h 2252"/>
                  <a:gd name="connsiteX11" fmla="*/ 1523 w 3287"/>
                  <a:gd name="connsiteY11" fmla="*/ 1193 h 2252"/>
                  <a:gd name="connsiteX12" fmla="*/ 1523 w 3287"/>
                  <a:gd name="connsiteY12" fmla="*/ 791 h 2252"/>
                  <a:gd name="connsiteX13" fmla="*/ 1562 w 3287"/>
                  <a:gd name="connsiteY13" fmla="*/ 802 h 2252"/>
                  <a:gd name="connsiteX14" fmla="*/ 1581 w 3287"/>
                  <a:gd name="connsiteY14" fmla="*/ 796 h 2252"/>
                  <a:gd name="connsiteX15" fmla="*/ 1581 w 3287"/>
                  <a:gd name="connsiteY15" fmla="*/ 617 h 2252"/>
                  <a:gd name="connsiteX16" fmla="*/ 1600 w 3287"/>
                  <a:gd name="connsiteY16" fmla="*/ 612 h 2252"/>
                  <a:gd name="connsiteX17" fmla="*/ 1600 w 3287"/>
                  <a:gd name="connsiteY17" fmla="*/ 174 h 2252"/>
                  <a:gd name="connsiteX18" fmla="*/ 1787 w 3287"/>
                  <a:gd name="connsiteY18" fmla="*/ 0 h 2252"/>
                  <a:gd name="connsiteX19" fmla="*/ 1787 w 3287"/>
                  <a:gd name="connsiteY19" fmla="*/ 633 h 2252"/>
                  <a:gd name="connsiteX20" fmla="*/ 1824 w 3287"/>
                  <a:gd name="connsiteY20" fmla="*/ 633 h 2252"/>
                  <a:gd name="connsiteX21" fmla="*/ 1824 w 3287"/>
                  <a:gd name="connsiteY21" fmla="*/ 981 h 2252"/>
                  <a:gd name="connsiteX22" fmla="*/ 1908 w 3287"/>
                  <a:gd name="connsiteY22" fmla="*/ 981 h 2252"/>
                  <a:gd name="connsiteX23" fmla="*/ 1908 w 3287"/>
                  <a:gd name="connsiteY23" fmla="*/ 1625 h 2252"/>
                  <a:gd name="connsiteX24" fmla="*/ 2199 w 3287"/>
                  <a:gd name="connsiteY24" fmla="*/ 1636 h 2252"/>
                  <a:gd name="connsiteX25" fmla="*/ 2199 w 3287"/>
                  <a:gd name="connsiteY25" fmla="*/ 1863 h 2252"/>
                  <a:gd name="connsiteX26" fmla="*/ 2167 w 3287"/>
                  <a:gd name="connsiteY26" fmla="*/ 1873 h 2252"/>
                  <a:gd name="connsiteX27" fmla="*/ 2130 w 3287"/>
                  <a:gd name="connsiteY27" fmla="*/ 1937 h 2252"/>
                  <a:gd name="connsiteX28" fmla="*/ 2125 w 3287"/>
                  <a:gd name="connsiteY28" fmla="*/ 1989 h 2252"/>
                  <a:gd name="connsiteX29" fmla="*/ 2136 w 3287"/>
                  <a:gd name="connsiteY29" fmla="*/ 2042 h 2252"/>
                  <a:gd name="connsiteX30" fmla="*/ 2173 w 3287"/>
                  <a:gd name="connsiteY30" fmla="*/ 2079 h 2252"/>
                  <a:gd name="connsiteX31" fmla="*/ 2183 w 3287"/>
                  <a:gd name="connsiteY31" fmla="*/ 2089 h 2252"/>
                  <a:gd name="connsiteX32" fmla="*/ 2178 w 3287"/>
                  <a:gd name="connsiteY32" fmla="*/ 2109 h 2252"/>
                  <a:gd name="connsiteX33" fmla="*/ 2173 w 3287"/>
                  <a:gd name="connsiteY33" fmla="*/ 2128 h 2252"/>
                  <a:gd name="connsiteX34" fmla="*/ 2331 w 3287"/>
                  <a:gd name="connsiteY34" fmla="*/ 2128 h 2252"/>
                  <a:gd name="connsiteX35" fmla="*/ 2315 w 3287"/>
                  <a:gd name="connsiteY35" fmla="*/ 2101 h 2252"/>
                  <a:gd name="connsiteX36" fmla="*/ 2415 w 3287"/>
                  <a:gd name="connsiteY36" fmla="*/ 2053 h 2252"/>
                  <a:gd name="connsiteX37" fmla="*/ 2494 w 3287"/>
                  <a:gd name="connsiteY37" fmla="*/ 2053 h 2252"/>
                  <a:gd name="connsiteX38" fmla="*/ 2614 w 3287"/>
                  <a:gd name="connsiteY38" fmla="*/ 2183 h 2252"/>
                  <a:gd name="connsiteX39" fmla="*/ 2679 w 3287"/>
                  <a:gd name="connsiteY39" fmla="*/ 2180 h 2252"/>
                  <a:gd name="connsiteX40" fmla="*/ 2747 w 3287"/>
                  <a:gd name="connsiteY40" fmla="*/ 2248 h 2252"/>
                  <a:gd name="connsiteX41" fmla="*/ 3287 w 3287"/>
                  <a:gd name="connsiteY41" fmla="*/ 2248 h 2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287" h="2252">
                    <a:moveTo>
                      <a:pt x="0" y="2252"/>
                    </a:moveTo>
                    <a:lnTo>
                      <a:pt x="523" y="2252"/>
                    </a:lnTo>
                    <a:lnTo>
                      <a:pt x="578" y="2180"/>
                    </a:lnTo>
                    <a:lnTo>
                      <a:pt x="647" y="2180"/>
                    </a:lnTo>
                    <a:lnTo>
                      <a:pt x="785" y="2042"/>
                    </a:lnTo>
                    <a:lnTo>
                      <a:pt x="906" y="2042"/>
                    </a:lnTo>
                    <a:lnTo>
                      <a:pt x="906" y="2137"/>
                    </a:lnTo>
                    <a:lnTo>
                      <a:pt x="1065" y="2137"/>
                    </a:lnTo>
                    <a:lnTo>
                      <a:pt x="1065" y="1609"/>
                    </a:lnTo>
                    <a:lnTo>
                      <a:pt x="1413" y="1577"/>
                    </a:lnTo>
                    <a:lnTo>
                      <a:pt x="1413" y="1097"/>
                    </a:lnTo>
                    <a:lnTo>
                      <a:pt x="1523" y="1193"/>
                    </a:lnTo>
                    <a:lnTo>
                      <a:pt x="1523" y="791"/>
                    </a:lnTo>
                    <a:lnTo>
                      <a:pt x="1562" y="802"/>
                    </a:lnTo>
                    <a:lnTo>
                      <a:pt x="1581" y="796"/>
                    </a:lnTo>
                    <a:lnTo>
                      <a:pt x="1581" y="617"/>
                    </a:lnTo>
                    <a:lnTo>
                      <a:pt x="1600" y="612"/>
                    </a:lnTo>
                    <a:lnTo>
                      <a:pt x="1600" y="174"/>
                    </a:lnTo>
                    <a:lnTo>
                      <a:pt x="1787" y="0"/>
                    </a:lnTo>
                    <a:lnTo>
                      <a:pt x="1787" y="633"/>
                    </a:lnTo>
                    <a:lnTo>
                      <a:pt x="1824" y="633"/>
                    </a:lnTo>
                    <a:lnTo>
                      <a:pt x="1824" y="981"/>
                    </a:lnTo>
                    <a:lnTo>
                      <a:pt x="1908" y="981"/>
                    </a:lnTo>
                    <a:lnTo>
                      <a:pt x="1908" y="1625"/>
                    </a:lnTo>
                    <a:lnTo>
                      <a:pt x="2199" y="1636"/>
                    </a:lnTo>
                    <a:lnTo>
                      <a:pt x="2199" y="1863"/>
                    </a:lnTo>
                    <a:lnTo>
                      <a:pt x="2167" y="1873"/>
                    </a:lnTo>
                    <a:lnTo>
                      <a:pt x="2130" y="1937"/>
                    </a:lnTo>
                    <a:lnTo>
                      <a:pt x="2125" y="1989"/>
                    </a:lnTo>
                    <a:lnTo>
                      <a:pt x="2136" y="2042"/>
                    </a:lnTo>
                    <a:lnTo>
                      <a:pt x="2173" y="2079"/>
                    </a:lnTo>
                    <a:lnTo>
                      <a:pt x="2183" y="2089"/>
                    </a:lnTo>
                    <a:lnTo>
                      <a:pt x="2178" y="2109"/>
                    </a:lnTo>
                    <a:lnTo>
                      <a:pt x="2173" y="2128"/>
                    </a:lnTo>
                    <a:lnTo>
                      <a:pt x="2331" y="2128"/>
                    </a:lnTo>
                    <a:lnTo>
                      <a:pt x="2315" y="2101"/>
                    </a:lnTo>
                    <a:lnTo>
                      <a:pt x="2415" y="2053"/>
                    </a:lnTo>
                    <a:lnTo>
                      <a:pt x="2494" y="2053"/>
                    </a:lnTo>
                    <a:lnTo>
                      <a:pt x="2614" y="2183"/>
                    </a:lnTo>
                    <a:lnTo>
                      <a:pt x="2679" y="2180"/>
                    </a:lnTo>
                    <a:lnTo>
                      <a:pt x="2747" y="2248"/>
                    </a:lnTo>
                    <a:lnTo>
                      <a:pt x="3287" y="2248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任意多边形 7"/>
              <p:cNvSpPr/>
              <p:nvPr userDrawn="1"/>
            </p:nvSpPr>
            <p:spPr>
              <a:xfrm>
                <a:off x="1528" y="9333"/>
                <a:ext cx="492" cy="764"/>
              </a:xfrm>
              <a:custGeom>
                <a:avLst/>
                <a:gdLst>
                  <a:gd name="connisteX0" fmla="*/ 0 w 312420"/>
                  <a:gd name="connsiteY0" fmla="*/ 485140 h 485140"/>
                  <a:gd name="connisteX1" fmla="*/ 153670 w 312420"/>
                  <a:gd name="connsiteY1" fmla="*/ 485140 h 485140"/>
                  <a:gd name="connisteX2" fmla="*/ 163195 w 312420"/>
                  <a:gd name="connsiteY2" fmla="*/ 199390 h 485140"/>
                  <a:gd name="connisteX3" fmla="*/ 312420 w 312420"/>
                  <a:gd name="connsiteY3" fmla="*/ 199390 h 485140"/>
                  <a:gd name="connisteX4" fmla="*/ 312420 w 312420"/>
                  <a:gd name="connsiteY4" fmla="*/ 0 h 485140"/>
                  <a:gd name="connisteX5" fmla="*/ 296545 w 312420"/>
                  <a:gd name="connsiteY5" fmla="*/ 4445 h 485140"/>
                  <a:gd name="connisteX6" fmla="*/ 280670 w 312420"/>
                  <a:gd name="connsiteY6" fmla="*/ 4445 h 48514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</a:cxnLst>
                <a:rect l="l" t="t" r="r" b="b"/>
                <a:pathLst>
                  <a:path w="312420" h="485140">
                    <a:moveTo>
                      <a:pt x="0" y="485140"/>
                    </a:moveTo>
                    <a:lnTo>
                      <a:pt x="153670" y="485140"/>
                    </a:lnTo>
                    <a:lnTo>
                      <a:pt x="163195" y="199390"/>
                    </a:lnTo>
                    <a:lnTo>
                      <a:pt x="312420" y="199390"/>
                    </a:lnTo>
                    <a:lnTo>
                      <a:pt x="312420" y="0"/>
                    </a:lnTo>
                    <a:lnTo>
                      <a:pt x="296545" y="4445"/>
                    </a:lnTo>
                    <a:lnTo>
                      <a:pt x="280670" y="4445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任意多边形 32"/>
              <p:cNvSpPr/>
              <p:nvPr userDrawn="1"/>
            </p:nvSpPr>
            <p:spPr>
              <a:xfrm>
                <a:off x="2135" y="8805"/>
                <a:ext cx="143" cy="128"/>
              </a:xfrm>
              <a:custGeom>
                <a:avLst/>
                <a:gdLst>
                  <a:gd name="connisteX0" fmla="*/ 0 w 90805"/>
                  <a:gd name="connsiteY0" fmla="*/ 0 h 81280"/>
                  <a:gd name="connisteX1" fmla="*/ 81280 w 90805"/>
                  <a:gd name="connsiteY1" fmla="*/ 81280 h 81280"/>
                  <a:gd name="connisteX2" fmla="*/ 90805 w 90805"/>
                  <a:gd name="connsiteY2" fmla="*/ 81280 h 8128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</a:cxnLst>
                <a:rect l="l" t="t" r="r" b="b"/>
                <a:pathLst>
                  <a:path w="90805" h="81280">
                    <a:moveTo>
                      <a:pt x="0" y="0"/>
                    </a:moveTo>
                    <a:lnTo>
                      <a:pt x="81280" y="81280"/>
                    </a:lnTo>
                    <a:lnTo>
                      <a:pt x="90805" y="81280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任意多边形 35"/>
              <p:cNvSpPr/>
              <p:nvPr userDrawn="1"/>
            </p:nvSpPr>
            <p:spPr>
              <a:xfrm>
                <a:off x="2313" y="8526"/>
                <a:ext cx="329" cy="1571"/>
              </a:xfrm>
              <a:custGeom>
                <a:avLst/>
                <a:gdLst>
                  <a:gd name="connisteX0" fmla="*/ 149860 w 208915"/>
                  <a:gd name="connsiteY0" fmla="*/ 0 h 997585"/>
                  <a:gd name="connisteX1" fmla="*/ 163195 w 208915"/>
                  <a:gd name="connsiteY1" fmla="*/ 548640 h 997585"/>
                  <a:gd name="connisteX2" fmla="*/ 0 w 208915"/>
                  <a:gd name="connsiteY2" fmla="*/ 548640 h 997585"/>
                  <a:gd name="connisteX3" fmla="*/ 4445 w 208915"/>
                  <a:gd name="connsiteY3" fmla="*/ 753110 h 997585"/>
                  <a:gd name="connisteX4" fmla="*/ 208915 w 208915"/>
                  <a:gd name="connsiteY4" fmla="*/ 757555 h 997585"/>
                  <a:gd name="connisteX5" fmla="*/ 208915 w 208915"/>
                  <a:gd name="connsiteY5" fmla="*/ 997585 h 997585"/>
                  <a:gd name="connisteX6" fmla="*/ 50165 w 208915"/>
                  <a:gd name="connsiteY6" fmla="*/ 984250 h 997585"/>
                  <a:gd name="connisteX7" fmla="*/ 50165 w 208915"/>
                  <a:gd name="connsiteY7" fmla="*/ 748665 h 997585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</a:cxnLst>
                <a:rect l="l" t="t" r="r" b="b"/>
                <a:pathLst>
                  <a:path w="208915" h="997585">
                    <a:moveTo>
                      <a:pt x="149860" y="0"/>
                    </a:moveTo>
                    <a:lnTo>
                      <a:pt x="163195" y="548640"/>
                    </a:lnTo>
                    <a:lnTo>
                      <a:pt x="0" y="548640"/>
                    </a:lnTo>
                    <a:lnTo>
                      <a:pt x="4445" y="753110"/>
                    </a:lnTo>
                    <a:lnTo>
                      <a:pt x="208915" y="757555"/>
                    </a:lnTo>
                    <a:lnTo>
                      <a:pt x="208915" y="997585"/>
                    </a:lnTo>
                    <a:lnTo>
                      <a:pt x="50165" y="984250"/>
                    </a:lnTo>
                    <a:lnTo>
                      <a:pt x="50165" y="748665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任意多边形 36"/>
              <p:cNvSpPr/>
              <p:nvPr userDrawn="1"/>
            </p:nvSpPr>
            <p:spPr>
              <a:xfrm>
                <a:off x="2363" y="8533"/>
                <a:ext cx="122" cy="857"/>
              </a:xfrm>
              <a:custGeom>
                <a:avLst/>
                <a:gdLst>
                  <a:gd name="connisteX0" fmla="*/ 0 w 77470"/>
                  <a:gd name="connsiteY0" fmla="*/ 539750 h 544195"/>
                  <a:gd name="connisteX1" fmla="*/ 4445 w 77470"/>
                  <a:gd name="connsiteY1" fmla="*/ 0 h 544195"/>
                  <a:gd name="connisteX2" fmla="*/ 77470 w 77470"/>
                  <a:gd name="connsiteY2" fmla="*/ 4445 h 544195"/>
                  <a:gd name="connisteX3" fmla="*/ 67945 w 77470"/>
                  <a:gd name="connsiteY3" fmla="*/ 544195 h 544195"/>
                  <a:gd name="connisteX4" fmla="*/ 36195 w 77470"/>
                  <a:gd name="connsiteY4" fmla="*/ 530860 h 544195"/>
                  <a:gd name="connisteX5" fmla="*/ 0 w 77470"/>
                  <a:gd name="connsiteY5" fmla="*/ 539750 h 544195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</a:cxnLst>
                <a:rect l="l" t="t" r="r" b="b"/>
                <a:pathLst>
                  <a:path w="77470" h="544195">
                    <a:moveTo>
                      <a:pt x="0" y="539750"/>
                    </a:moveTo>
                    <a:lnTo>
                      <a:pt x="4445" y="0"/>
                    </a:lnTo>
                    <a:lnTo>
                      <a:pt x="77470" y="4445"/>
                    </a:lnTo>
                    <a:lnTo>
                      <a:pt x="67945" y="544195"/>
                    </a:lnTo>
                    <a:lnTo>
                      <a:pt x="36195" y="530860"/>
                    </a:lnTo>
                    <a:lnTo>
                      <a:pt x="0" y="539750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任意多边形 37"/>
              <p:cNvSpPr/>
              <p:nvPr userDrawn="1"/>
            </p:nvSpPr>
            <p:spPr>
              <a:xfrm>
                <a:off x="1992" y="9662"/>
                <a:ext cx="0" cy="428"/>
              </a:xfrm>
              <a:custGeom>
                <a:avLst/>
                <a:gdLst>
                  <a:gd name="connisteX0" fmla="*/ 0 w 0"/>
                  <a:gd name="connsiteY0" fmla="*/ 271780 h 271780"/>
                  <a:gd name="connisteX1" fmla="*/ 0 w 0"/>
                  <a:gd name="connsiteY1" fmla="*/ 0 h 27178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</a:cxnLst>
                <a:rect l="l" t="t" r="r" b="b"/>
                <a:pathLst>
                  <a:path h="271780">
                    <a:moveTo>
                      <a:pt x="0" y="27178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任意多边形 38"/>
              <p:cNvSpPr/>
              <p:nvPr userDrawn="1"/>
            </p:nvSpPr>
            <p:spPr>
              <a:xfrm>
                <a:off x="1206" y="10176"/>
                <a:ext cx="2193" cy="0"/>
              </a:xfrm>
              <a:custGeom>
                <a:avLst/>
                <a:gdLst>
                  <a:gd name="connisteX0" fmla="*/ 0 w 1392555"/>
                  <a:gd name="connsiteY0" fmla="*/ 0 h 0"/>
                  <a:gd name="connisteX1" fmla="*/ 1392555 w 1392555"/>
                  <a:gd name="connsiteY1" fmla="*/ 0 h 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</a:cxnLst>
                <a:rect l="l" t="t" r="r" b="b"/>
                <a:pathLst>
                  <a:path w="1392555">
                    <a:moveTo>
                      <a:pt x="0" y="0"/>
                    </a:moveTo>
                    <a:lnTo>
                      <a:pt x="1392555" y="0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任意多边形 39"/>
              <p:cNvSpPr/>
              <p:nvPr userDrawn="1"/>
            </p:nvSpPr>
            <p:spPr>
              <a:xfrm>
                <a:off x="1103" y="10255"/>
                <a:ext cx="2342" cy="120"/>
              </a:xfrm>
              <a:custGeom>
                <a:avLst/>
                <a:gdLst>
                  <a:gd name="connisteX0" fmla="*/ 0 w 1392555"/>
                  <a:gd name="connsiteY0" fmla="*/ 0 h 0"/>
                  <a:gd name="connisteX1" fmla="*/ 1392555 w 1392555"/>
                  <a:gd name="connsiteY1" fmla="*/ 0 h 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</a:cxnLst>
                <a:rect l="l" t="t" r="r" b="b"/>
                <a:pathLst>
                  <a:path w="1392555">
                    <a:moveTo>
                      <a:pt x="0" y="0"/>
                    </a:moveTo>
                    <a:lnTo>
                      <a:pt x="1392555" y="0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任意多边形 40"/>
              <p:cNvSpPr/>
              <p:nvPr userDrawn="1"/>
            </p:nvSpPr>
            <p:spPr>
              <a:xfrm>
                <a:off x="2635" y="9712"/>
                <a:ext cx="407" cy="378"/>
              </a:xfrm>
              <a:custGeom>
                <a:avLst/>
                <a:gdLst>
                  <a:gd name="connisteX0" fmla="*/ 0 w 258445"/>
                  <a:gd name="connsiteY0" fmla="*/ 240030 h 240030"/>
                  <a:gd name="connisteX1" fmla="*/ 180975 w 258445"/>
                  <a:gd name="connsiteY1" fmla="*/ 240030 h 240030"/>
                  <a:gd name="connisteX2" fmla="*/ 180975 w 258445"/>
                  <a:gd name="connsiteY2" fmla="*/ 0 h 240030"/>
                  <a:gd name="connisteX3" fmla="*/ 258445 w 258445"/>
                  <a:gd name="connsiteY3" fmla="*/ 0 h 240030"/>
                  <a:gd name="connisteX4" fmla="*/ 258445 w 258445"/>
                  <a:gd name="connsiteY4" fmla="*/ 8890 h 24003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</a:cxnLst>
                <a:rect l="l" t="t" r="r" b="b"/>
                <a:pathLst>
                  <a:path w="258445" h="240030">
                    <a:moveTo>
                      <a:pt x="0" y="240030"/>
                    </a:moveTo>
                    <a:lnTo>
                      <a:pt x="180975" y="240030"/>
                    </a:lnTo>
                    <a:lnTo>
                      <a:pt x="180975" y="0"/>
                    </a:lnTo>
                    <a:lnTo>
                      <a:pt x="258445" y="0"/>
                    </a:lnTo>
                    <a:lnTo>
                      <a:pt x="258445" y="8890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任意多边形 41"/>
              <p:cNvSpPr/>
              <p:nvPr userDrawn="1"/>
            </p:nvSpPr>
            <p:spPr>
              <a:xfrm>
                <a:off x="1313" y="10095"/>
                <a:ext cx="1928" cy="967"/>
              </a:xfrm>
              <a:custGeom>
                <a:avLst/>
                <a:gdLst>
                  <a:gd name="connisteX0" fmla="*/ 0 w 1392555"/>
                  <a:gd name="connsiteY0" fmla="*/ 0 h 0"/>
                  <a:gd name="connisteX1" fmla="*/ 1392555 w 1392555"/>
                  <a:gd name="connsiteY1" fmla="*/ 0 h 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</a:cxnLst>
                <a:rect l="l" t="t" r="r" b="b"/>
                <a:pathLst>
                  <a:path w="1392555">
                    <a:moveTo>
                      <a:pt x="0" y="0"/>
                    </a:moveTo>
                    <a:lnTo>
                      <a:pt x="1392555" y="0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48" name="组合 47"/>
          <p:cNvGrpSpPr/>
          <p:nvPr userDrawn="1"/>
        </p:nvGrpSpPr>
        <p:grpSpPr>
          <a:xfrm flipH="1">
            <a:off x="5740400" y="3956050"/>
            <a:ext cx="3364865" cy="2747645"/>
            <a:chOff x="3333" y="6920"/>
            <a:chExt cx="4553" cy="3718"/>
          </a:xfrm>
        </p:grpSpPr>
        <p:sp>
          <p:nvSpPr>
            <p:cNvPr id="43" name="任意多边形 42"/>
            <p:cNvSpPr/>
            <p:nvPr userDrawn="1"/>
          </p:nvSpPr>
          <p:spPr>
            <a:xfrm>
              <a:off x="3333" y="10364"/>
              <a:ext cx="4553" cy="274"/>
            </a:xfrm>
            <a:custGeom>
              <a:avLst/>
              <a:gdLst>
                <a:gd name="connsiteX0" fmla="*/ 0 w 4553"/>
                <a:gd name="connsiteY0" fmla="*/ 274 h 274"/>
                <a:gd name="connsiteX1" fmla="*/ 626 w 4553"/>
                <a:gd name="connsiteY1" fmla="*/ 270 h 274"/>
                <a:gd name="connsiteX2" fmla="*/ 544 w 4553"/>
                <a:gd name="connsiteY2" fmla="*/ 107 h 274"/>
                <a:gd name="connsiteX3" fmla="*/ 629 w 4553"/>
                <a:gd name="connsiteY3" fmla="*/ 0 h 274"/>
                <a:gd name="connsiteX4" fmla="*/ 1754 w 4553"/>
                <a:gd name="connsiteY4" fmla="*/ 0 h 274"/>
                <a:gd name="connsiteX5" fmla="*/ 1867 w 4553"/>
                <a:gd name="connsiteY5" fmla="*/ 106 h 274"/>
                <a:gd name="connsiteX6" fmla="*/ 1798 w 4553"/>
                <a:gd name="connsiteY6" fmla="*/ 269 h 274"/>
                <a:gd name="connsiteX7" fmla="*/ 4553 w 4553"/>
                <a:gd name="connsiteY7" fmla="*/ 268 h 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53" h="274">
                  <a:moveTo>
                    <a:pt x="0" y="274"/>
                  </a:moveTo>
                  <a:lnTo>
                    <a:pt x="626" y="270"/>
                  </a:lnTo>
                  <a:lnTo>
                    <a:pt x="544" y="107"/>
                  </a:lnTo>
                  <a:cubicBezTo>
                    <a:pt x="579" y="60"/>
                    <a:pt x="601" y="36"/>
                    <a:pt x="629" y="0"/>
                  </a:cubicBezTo>
                  <a:lnTo>
                    <a:pt x="1754" y="0"/>
                  </a:lnTo>
                  <a:lnTo>
                    <a:pt x="1867" y="106"/>
                  </a:lnTo>
                  <a:lnTo>
                    <a:pt x="1798" y="269"/>
                  </a:lnTo>
                  <a:lnTo>
                    <a:pt x="4553" y="268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任意多边形 43"/>
            <p:cNvSpPr/>
            <p:nvPr userDrawn="1"/>
          </p:nvSpPr>
          <p:spPr>
            <a:xfrm>
              <a:off x="3993" y="9745"/>
              <a:ext cx="425" cy="625"/>
            </a:xfrm>
            <a:custGeom>
              <a:avLst/>
              <a:gdLst>
                <a:gd name="connisteX0" fmla="*/ 0 w 269875"/>
                <a:gd name="connsiteY0" fmla="*/ 389255 h 396875"/>
                <a:gd name="connisteX1" fmla="*/ 222250 w 269875"/>
                <a:gd name="connsiteY1" fmla="*/ 0 h 396875"/>
                <a:gd name="connisteX2" fmla="*/ 269875 w 269875"/>
                <a:gd name="connsiteY2" fmla="*/ 67945 h 396875"/>
                <a:gd name="connisteX3" fmla="*/ 79375 w 269875"/>
                <a:gd name="connsiteY3" fmla="*/ 396875 h 3968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269875" h="396875">
                  <a:moveTo>
                    <a:pt x="0" y="389255"/>
                  </a:moveTo>
                  <a:lnTo>
                    <a:pt x="222250" y="0"/>
                  </a:lnTo>
                  <a:lnTo>
                    <a:pt x="269875" y="67945"/>
                  </a:lnTo>
                  <a:lnTo>
                    <a:pt x="79375" y="396875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任意多边形 44"/>
            <p:cNvSpPr/>
            <p:nvPr userDrawn="1"/>
          </p:nvSpPr>
          <p:spPr>
            <a:xfrm flipH="1">
              <a:off x="4637" y="9739"/>
              <a:ext cx="425" cy="625"/>
            </a:xfrm>
            <a:custGeom>
              <a:avLst/>
              <a:gdLst>
                <a:gd name="connisteX0" fmla="*/ 0 w 269875"/>
                <a:gd name="connsiteY0" fmla="*/ 389255 h 396875"/>
                <a:gd name="connisteX1" fmla="*/ 222250 w 269875"/>
                <a:gd name="connsiteY1" fmla="*/ 0 h 396875"/>
                <a:gd name="connisteX2" fmla="*/ 269875 w 269875"/>
                <a:gd name="connsiteY2" fmla="*/ 67945 h 396875"/>
                <a:gd name="connisteX3" fmla="*/ 79375 w 269875"/>
                <a:gd name="connsiteY3" fmla="*/ 396875 h 3968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269875" h="396875">
                  <a:moveTo>
                    <a:pt x="0" y="389255"/>
                  </a:moveTo>
                  <a:lnTo>
                    <a:pt x="222250" y="0"/>
                  </a:lnTo>
                  <a:lnTo>
                    <a:pt x="269875" y="67945"/>
                  </a:lnTo>
                  <a:lnTo>
                    <a:pt x="79375" y="396875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6" name="直接连接符 45"/>
            <p:cNvCxnSpPr/>
            <p:nvPr userDrawn="1"/>
          </p:nvCxnSpPr>
          <p:spPr>
            <a:xfrm flipH="1">
              <a:off x="4411" y="8308"/>
              <a:ext cx="19" cy="118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 userDrawn="1"/>
          </p:nvCxnSpPr>
          <p:spPr>
            <a:xfrm>
              <a:off x="4618" y="8326"/>
              <a:ext cx="19" cy="118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任意多边形 10"/>
            <p:cNvSpPr/>
            <p:nvPr/>
          </p:nvSpPr>
          <p:spPr>
            <a:xfrm>
              <a:off x="4278" y="9488"/>
              <a:ext cx="496" cy="875"/>
            </a:xfrm>
            <a:custGeom>
              <a:avLst/>
              <a:gdLst>
                <a:gd name="connsiteX0" fmla="*/ 83 w 496"/>
                <a:gd name="connsiteY0" fmla="*/ 863 h 875"/>
                <a:gd name="connsiteX1" fmla="*/ 167 w 496"/>
                <a:gd name="connsiteY1" fmla="*/ 777 h 875"/>
                <a:gd name="connsiteX2" fmla="*/ 172 w 496"/>
                <a:gd name="connsiteY2" fmla="*/ 404 h 875"/>
                <a:gd name="connsiteX3" fmla="*/ 0 w 496"/>
                <a:gd name="connsiteY3" fmla="*/ 164 h 875"/>
                <a:gd name="connsiteX4" fmla="*/ 140 w 496"/>
                <a:gd name="connsiteY4" fmla="*/ 0 h 875"/>
                <a:gd name="connsiteX5" fmla="*/ 358 w 496"/>
                <a:gd name="connsiteY5" fmla="*/ 0 h 875"/>
                <a:gd name="connsiteX6" fmla="*/ 496 w 496"/>
                <a:gd name="connsiteY6" fmla="*/ 163 h 875"/>
                <a:gd name="connsiteX7" fmla="*/ 322 w 496"/>
                <a:gd name="connsiteY7" fmla="*/ 404 h 875"/>
                <a:gd name="connsiteX8" fmla="*/ 321 w 496"/>
                <a:gd name="connsiteY8" fmla="*/ 775 h 875"/>
                <a:gd name="connsiteX9" fmla="*/ 402 w 496"/>
                <a:gd name="connsiteY9" fmla="*/ 875 h 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6" h="875">
                  <a:moveTo>
                    <a:pt x="83" y="863"/>
                  </a:moveTo>
                  <a:lnTo>
                    <a:pt x="167" y="777"/>
                  </a:lnTo>
                  <a:lnTo>
                    <a:pt x="172" y="404"/>
                  </a:lnTo>
                  <a:lnTo>
                    <a:pt x="0" y="164"/>
                  </a:lnTo>
                  <a:cubicBezTo>
                    <a:pt x="60" y="87"/>
                    <a:pt x="93" y="55"/>
                    <a:pt x="140" y="0"/>
                  </a:cubicBezTo>
                  <a:lnTo>
                    <a:pt x="358" y="0"/>
                  </a:lnTo>
                  <a:lnTo>
                    <a:pt x="496" y="163"/>
                  </a:lnTo>
                  <a:lnTo>
                    <a:pt x="322" y="404"/>
                  </a:lnTo>
                  <a:lnTo>
                    <a:pt x="321" y="775"/>
                  </a:lnTo>
                  <a:lnTo>
                    <a:pt x="402" y="875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8" name="直接连接符 17"/>
            <p:cNvCxnSpPr>
              <a:endCxn id="11" idx="6"/>
            </p:cNvCxnSpPr>
            <p:nvPr/>
          </p:nvCxnSpPr>
          <p:spPr>
            <a:xfrm>
              <a:off x="4274" y="9648"/>
              <a:ext cx="500" cy="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任意多边形 18"/>
            <p:cNvSpPr/>
            <p:nvPr/>
          </p:nvSpPr>
          <p:spPr>
            <a:xfrm>
              <a:off x="4305" y="6920"/>
              <a:ext cx="456" cy="1407"/>
            </a:xfrm>
            <a:custGeom>
              <a:avLst/>
              <a:gdLst>
                <a:gd name="connsiteX0" fmla="*/ 145 w 456"/>
                <a:gd name="connsiteY0" fmla="*/ 1404 h 1407"/>
                <a:gd name="connsiteX1" fmla="*/ 46 w 456"/>
                <a:gd name="connsiteY1" fmla="*/ 1301 h 1407"/>
                <a:gd name="connsiteX2" fmla="*/ 131 w 456"/>
                <a:gd name="connsiteY2" fmla="*/ 1257 h 1407"/>
                <a:gd name="connsiteX3" fmla="*/ 80 w 456"/>
                <a:gd name="connsiteY3" fmla="*/ 1185 h 1407"/>
                <a:gd name="connsiteX4" fmla="*/ 131 w 456"/>
                <a:gd name="connsiteY4" fmla="*/ 1157 h 1407"/>
                <a:gd name="connsiteX5" fmla="*/ 0 w 456"/>
                <a:gd name="connsiteY5" fmla="*/ 988 h 1407"/>
                <a:gd name="connsiteX6" fmla="*/ 156 w 456"/>
                <a:gd name="connsiteY6" fmla="*/ 850 h 1407"/>
                <a:gd name="connsiteX7" fmla="*/ 188 w 456"/>
                <a:gd name="connsiteY7" fmla="*/ 832 h 1407"/>
                <a:gd name="connsiteX8" fmla="*/ 231 w 456"/>
                <a:gd name="connsiteY8" fmla="*/ 0 h 1407"/>
                <a:gd name="connsiteX9" fmla="*/ 275 w 456"/>
                <a:gd name="connsiteY9" fmla="*/ 850 h 1407"/>
                <a:gd name="connsiteX10" fmla="*/ 306 w 456"/>
                <a:gd name="connsiteY10" fmla="*/ 850 h 1407"/>
                <a:gd name="connsiteX11" fmla="*/ 456 w 456"/>
                <a:gd name="connsiteY11" fmla="*/ 994 h 1407"/>
                <a:gd name="connsiteX12" fmla="*/ 338 w 456"/>
                <a:gd name="connsiteY12" fmla="*/ 1157 h 1407"/>
                <a:gd name="connsiteX13" fmla="*/ 394 w 456"/>
                <a:gd name="connsiteY13" fmla="*/ 1188 h 1407"/>
                <a:gd name="connsiteX14" fmla="*/ 319 w 456"/>
                <a:gd name="connsiteY14" fmla="*/ 1250 h 1407"/>
                <a:gd name="connsiteX15" fmla="*/ 400 w 456"/>
                <a:gd name="connsiteY15" fmla="*/ 1307 h 1407"/>
                <a:gd name="connsiteX16" fmla="*/ 300 w 456"/>
                <a:gd name="connsiteY16" fmla="*/ 1407 h 1407"/>
                <a:gd name="connsiteX17" fmla="*/ 209 w 456"/>
                <a:gd name="connsiteY17" fmla="*/ 1356 h 1407"/>
                <a:gd name="connsiteX18" fmla="*/ 145 w 456"/>
                <a:gd name="connsiteY18" fmla="*/ 1404 h 1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6" h="1407">
                  <a:moveTo>
                    <a:pt x="145" y="1404"/>
                  </a:moveTo>
                  <a:lnTo>
                    <a:pt x="46" y="1301"/>
                  </a:lnTo>
                  <a:lnTo>
                    <a:pt x="131" y="1257"/>
                  </a:lnTo>
                  <a:lnTo>
                    <a:pt x="80" y="1185"/>
                  </a:lnTo>
                  <a:lnTo>
                    <a:pt x="131" y="1157"/>
                  </a:lnTo>
                  <a:lnTo>
                    <a:pt x="0" y="988"/>
                  </a:lnTo>
                  <a:lnTo>
                    <a:pt x="156" y="850"/>
                  </a:lnTo>
                  <a:lnTo>
                    <a:pt x="188" y="832"/>
                  </a:lnTo>
                  <a:lnTo>
                    <a:pt x="231" y="0"/>
                  </a:lnTo>
                  <a:lnTo>
                    <a:pt x="275" y="850"/>
                  </a:lnTo>
                  <a:lnTo>
                    <a:pt x="306" y="850"/>
                  </a:lnTo>
                  <a:lnTo>
                    <a:pt x="456" y="994"/>
                  </a:lnTo>
                  <a:lnTo>
                    <a:pt x="338" y="1157"/>
                  </a:lnTo>
                  <a:lnTo>
                    <a:pt x="394" y="1188"/>
                  </a:lnTo>
                  <a:lnTo>
                    <a:pt x="319" y="1250"/>
                  </a:lnTo>
                  <a:lnTo>
                    <a:pt x="400" y="1307"/>
                  </a:lnTo>
                  <a:lnTo>
                    <a:pt x="300" y="1407"/>
                  </a:lnTo>
                  <a:lnTo>
                    <a:pt x="209" y="1356"/>
                  </a:lnTo>
                  <a:lnTo>
                    <a:pt x="145" y="1404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0" name="直接连接符 19"/>
            <p:cNvCxnSpPr>
              <a:stCxn id="11" idx="7"/>
              <a:endCxn id="11" idx="2"/>
            </p:cNvCxnSpPr>
            <p:nvPr/>
          </p:nvCxnSpPr>
          <p:spPr>
            <a:xfrm flipH="1">
              <a:off x="4450" y="9892"/>
              <a:ext cx="15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accent4">
              <a:lumMod val="20000"/>
              <a:lumOff val="80000"/>
            </a:schemeClr>
          </a:solidFill>
          <a:uFillTx/>
          <a:latin typeface="黑体" panose="02010609060101010101" charset="-122"/>
          <a:ea typeface="黑体" panose="02010609060101010101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2400" u="none" strike="noStrike" kern="1200" cap="none" spc="150" normalizeH="0" baseline="0">
          <a:solidFill>
            <a:schemeClr val="accent4">
              <a:lumMod val="20000"/>
              <a:lumOff val="80000"/>
            </a:schemeClr>
          </a:solidFill>
          <a:uFillTx/>
          <a:latin typeface="黑体" panose="02010609060101010101" charset="-122"/>
          <a:ea typeface="黑体" panose="02010609060101010101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2200" u="none" strike="noStrike" kern="1200" cap="none" spc="150" normalizeH="0" baseline="0">
          <a:solidFill>
            <a:schemeClr val="accent4">
              <a:lumMod val="20000"/>
              <a:lumOff val="80000"/>
            </a:schemeClr>
          </a:solidFill>
          <a:uFillTx/>
          <a:latin typeface="黑体" panose="02010609060101010101" charset="-122"/>
          <a:ea typeface="黑体" panose="02010609060101010101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2000" u="none" strike="noStrike" kern="1200" cap="none" spc="150" normalizeH="0" baseline="0">
          <a:solidFill>
            <a:schemeClr val="accent4">
              <a:lumMod val="20000"/>
              <a:lumOff val="80000"/>
            </a:schemeClr>
          </a:solidFill>
          <a:uFillTx/>
          <a:latin typeface="黑体" panose="02010609060101010101" charset="-122"/>
          <a:ea typeface="黑体" panose="02010609060101010101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800" u="none" strike="noStrike" kern="1200" cap="none" spc="150" normalizeH="0" baseline="0">
          <a:solidFill>
            <a:schemeClr val="accent4">
              <a:lumMod val="20000"/>
              <a:lumOff val="80000"/>
            </a:schemeClr>
          </a:solidFill>
          <a:uFillTx/>
          <a:latin typeface="黑体" panose="02010609060101010101" charset="-122"/>
          <a:ea typeface="黑体" panose="02010609060101010101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accent4">
              <a:lumMod val="20000"/>
              <a:lumOff val="80000"/>
            </a:schemeClr>
          </a:solidFill>
          <a:uFillTx/>
          <a:latin typeface="黑体" panose="02010609060101010101" charset="-122"/>
          <a:ea typeface="黑体" panose="02010609060101010101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86.xml"/><Relationship Id="rId2" Type="http://schemas.openxmlformats.org/officeDocument/2006/relationships/tags" Target="../tags/tag185.xml"/><Relationship Id="rId1" Type="http://schemas.openxmlformats.org/officeDocument/2006/relationships/tags" Target="../tags/tag18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3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04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05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06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7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08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0.xml"/><Relationship Id="rId1" Type="http://schemas.openxmlformats.org/officeDocument/2006/relationships/tags" Target="../tags/tag209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11.xml"/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2.xml"/><Relationship Id="rId1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13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7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14.xml"/><Relationship Id="rId2" Type="http://schemas.openxmlformats.org/officeDocument/2006/relationships/image" Target="../media/image24.jpeg"/><Relationship Id="rId1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15.xml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16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17.xml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8.xml"/><Relationship Id="rId1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9.xm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21.xml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tags" Target="../tags/tag220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22.xml"/><Relationship Id="rId2" Type="http://schemas.openxmlformats.org/officeDocument/2006/relationships/image" Target="../media/image35.png"/><Relationship Id="rId1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24.xml"/><Relationship Id="rId4" Type="http://schemas.openxmlformats.org/officeDocument/2006/relationships/image" Target="../media/image38.jpeg"/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tags" Target="../tags/tag223.xml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25.xml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8.xml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2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tags" Target="../tags/tag226.xml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28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30.xml"/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tags" Target="../tags/tag229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31.xml"/><Relationship Id="rId2" Type="http://schemas.openxmlformats.org/officeDocument/2006/relationships/image" Target="../media/image55.jpeg"/><Relationship Id="rId1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32.xml"/><Relationship Id="rId2" Type="http://schemas.openxmlformats.org/officeDocument/2006/relationships/image" Target="../media/image57.jpeg"/><Relationship Id="rId1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8.xml"/><Relationship Id="rId1" Type="http://schemas.openxmlformats.org/officeDocument/2006/relationships/tags" Target="../tags/tag23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8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39.xml"/><Relationship Id="rId1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90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99.xml"/><Relationship Id="rId8" Type="http://schemas.openxmlformats.org/officeDocument/2006/relationships/tags" Target="../tags/tag198.xml"/><Relationship Id="rId7" Type="http://schemas.openxmlformats.org/officeDocument/2006/relationships/tags" Target="../tags/tag197.xml"/><Relationship Id="rId6" Type="http://schemas.openxmlformats.org/officeDocument/2006/relationships/tags" Target="../tags/tag196.xml"/><Relationship Id="rId5" Type="http://schemas.openxmlformats.org/officeDocument/2006/relationships/tags" Target="../tags/tag195.xml"/><Relationship Id="rId4" Type="http://schemas.openxmlformats.org/officeDocument/2006/relationships/tags" Target="../tags/tag194.xml"/><Relationship Id="rId3" Type="http://schemas.openxmlformats.org/officeDocument/2006/relationships/tags" Target="../tags/tag193.xml"/><Relationship Id="rId2" Type="http://schemas.openxmlformats.org/officeDocument/2006/relationships/tags" Target="../tags/tag192.xml"/><Relationship Id="rId10" Type="http://schemas.openxmlformats.org/officeDocument/2006/relationships/slideLayout" Target="../slideLayouts/slideLayout6.xml"/><Relationship Id="rId1" Type="http://schemas.openxmlformats.org/officeDocument/2006/relationships/tags" Target="../tags/tag19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755650" y="2244725"/>
            <a:ext cx="7811770" cy="1487805"/>
          </a:xfrm>
        </p:spPr>
        <p:txBody>
          <a:bodyPr>
            <a:normAutofit fontScale="90000"/>
          </a:bodyPr>
          <a:lstStyle/>
          <a:p>
            <a:br>
              <a:rPr lang="zh-CN" altLang="en-US" sz="4000" b="1">
                <a:sym typeface="+mn-ea"/>
              </a:rPr>
            </a:br>
            <a:br>
              <a:rPr lang="zh-CN" altLang="en-US" sz="4000" b="1">
                <a:sym typeface="+mn-ea"/>
              </a:rPr>
            </a:br>
            <a:r>
              <a:rPr lang="zh-CN" altLang="en-US" sz="4000" b="1">
                <a:sym typeface="+mn-ea"/>
              </a:rPr>
              <a:t>“以赛促学、</a:t>
            </a:r>
            <a:r>
              <a:rPr lang="zh-CN" altLang="en-US" sz="4000" b="1">
                <a:sym typeface="+mn-ea"/>
              </a:rPr>
              <a:t>以赛促教、以赛促改”的《民航服务英语口语》教学模式</a:t>
            </a:r>
            <a:endParaRPr lang="zh-CN" altLang="en-US" sz="4000" b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4465" y="4140835"/>
            <a:ext cx="4610735" cy="699135"/>
          </a:xfrm>
        </p:spPr>
        <p:txBody>
          <a:bodyPr>
            <a:normAutofit fontScale="50000"/>
          </a:bodyPr>
          <a:lstStyle/>
          <a:p>
            <a:r>
              <a:rPr lang="en-US" altLang="zh-CN" sz="2800" b="1"/>
              <a:t>  </a:t>
            </a:r>
            <a:r>
              <a:rPr lang="en-US" altLang="zh-CN" sz="4000" b="1"/>
              <a:t> </a:t>
            </a:r>
            <a:r>
              <a:rPr lang="zh-CN" altLang="en-US" sz="4000" b="1"/>
              <a:t>汇报人：国际交流系</a:t>
            </a:r>
            <a:r>
              <a:rPr lang="en-US" altLang="zh-CN" sz="4000" b="1"/>
              <a:t>   </a:t>
            </a:r>
            <a:r>
              <a:rPr lang="zh-CN" altLang="en-US" sz="4000" b="1"/>
              <a:t>李少伟</a:t>
            </a:r>
            <a:endParaRPr lang="zh-CN" altLang="en-US" sz="4000" b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3"/>
    </p:custDataLst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6565" y="1143000"/>
            <a:ext cx="8227060" cy="5106670"/>
          </a:xfrm>
        </p:spPr>
        <p:txBody>
          <a:bodyPr>
            <a:normAutofit fontScale="90000" lnSpcReduction="20000"/>
          </a:bodyPr>
          <a:lstStyle/>
          <a:p>
            <a:r>
              <a:rPr lang="en-US" altLang="zh-CN"/>
              <a:t> </a:t>
            </a:r>
            <a:r>
              <a:rPr lang="zh-CN" altLang="en-US"/>
              <a:t>对课堂内容加以</a:t>
            </a:r>
            <a:r>
              <a:rPr lang="zh-CN" altLang="en-US"/>
              <a:t>实践</a:t>
            </a:r>
            <a:endParaRPr lang="zh-CN" altLang="en-US"/>
          </a:p>
          <a:p>
            <a:pPr marL="0" indent="0">
              <a:buNone/>
            </a:pPr>
            <a:r>
              <a:rPr lang="zh-CN" altLang="en-US"/>
              <a:t>地点：航空实训中心</a:t>
            </a:r>
            <a:r>
              <a:rPr lang="zh-CN" altLang="en-US"/>
              <a:t>模拟舱</a:t>
            </a:r>
            <a:endParaRPr lang="zh-CN" altLang="en-US"/>
          </a:p>
          <a:p>
            <a:pPr marL="0" indent="0">
              <a:buNone/>
            </a:pPr>
            <a:r>
              <a:rPr lang="zh-CN" altLang="en-US"/>
              <a:t>任务驱动：</a:t>
            </a:r>
            <a:endParaRPr lang="zh-CN" altLang="en-US"/>
          </a:p>
          <a:p>
            <a:pPr marL="0" indent="0">
              <a:buNone/>
            </a:pPr>
            <a:r>
              <a:rPr lang="en-US" altLang="zh-CN"/>
              <a:t>1</a:t>
            </a:r>
            <a:r>
              <a:rPr lang="zh-CN" altLang="en-US"/>
              <a:t>、学生演示在释压和着火情况下如何操作和</a:t>
            </a:r>
            <a:r>
              <a:rPr lang="zh-CN" altLang="en-US"/>
              <a:t>逃生</a:t>
            </a:r>
            <a:endParaRPr lang="zh-CN" altLang="en-US"/>
          </a:p>
          <a:p>
            <a:pPr marL="0" indent="0">
              <a:buNone/>
            </a:pPr>
            <a:r>
              <a:rPr lang="en-US" altLang="zh-CN"/>
              <a:t>2</a:t>
            </a:r>
            <a:r>
              <a:rPr lang="zh-CN" altLang="en-US"/>
              <a:t>、用英语对话的形式表演</a:t>
            </a:r>
            <a:r>
              <a:rPr lang="zh-CN" altLang="en-US"/>
              <a:t>出来</a:t>
            </a:r>
            <a:endParaRPr lang="zh-CN" altLang="en-US"/>
          </a:p>
          <a:p>
            <a:pPr marL="0" indent="0">
              <a:buNone/>
            </a:pPr>
            <a:r>
              <a:rPr lang="en-US" altLang="zh-CN"/>
              <a:t>3</a:t>
            </a:r>
            <a:r>
              <a:rPr lang="zh-CN" altLang="en-US"/>
              <a:t>、借助第三方录出教学视频，并根据视频表演情况和口语表达程度给出一次平时</a:t>
            </a:r>
            <a:r>
              <a:rPr lang="zh-CN" altLang="en-US"/>
              <a:t>成绩。</a:t>
            </a:r>
            <a:endParaRPr lang="zh-CN" altLang="en-US"/>
          </a:p>
          <a:p>
            <a:pPr marL="0" indent="0">
              <a:buNone/>
            </a:pP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565" y="608330"/>
            <a:ext cx="8227060" cy="1134110"/>
          </a:xfrm>
        </p:spPr>
        <p:txBody>
          <a:bodyPr>
            <a:normAutofit/>
          </a:bodyPr>
          <a:lstStyle/>
          <a:p>
            <a:r>
              <a:rPr lang="zh-CN" altLang="en-US" sz="3110"/>
              <a:t>四、</a:t>
            </a:r>
            <a:r>
              <a:rPr lang="zh-CN" altLang="en-US" sz="3110" b="1">
                <a:sym typeface="+mn-ea"/>
              </a:rPr>
              <a:t>以赛促学、以赛促教、以赛促改</a:t>
            </a:r>
            <a:br>
              <a:rPr lang="zh-CN" altLang="en-US" sz="3110" b="1">
                <a:sym typeface="+mn-ea"/>
              </a:rPr>
            </a:br>
            <a:r>
              <a:rPr lang="zh-CN" altLang="en-US" sz="3110" b="1">
                <a:sym typeface="+mn-ea"/>
              </a:rPr>
              <a:t>民航服务英语口语课堂教学模式</a:t>
            </a:r>
            <a:endParaRPr lang="zh-CN" altLang="en-US" sz="311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 </a:t>
            </a:r>
            <a:endParaRPr lang="zh-CN" altLang="zh-CN" dirty="0"/>
          </a:p>
        </p:txBody>
      </p:sp>
      <p:pic>
        <p:nvPicPr>
          <p:cNvPr id="4" name="图片 3" descr="微信图片_202104182055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8340" y="1954530"/>
            <a:ext cx="3942715" cy="2693670"/>
          </a:xfrm>
          <a:prstGeom prst="rect">
            <a:avLst/>
          </a:prstGeom>
        </p:spPr>
      </p:pic>
      <p:pic>
        <p:nvPicPr>
          <p:cNvPr id="5" name="图片 4" descr="微信图片_202104182054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1055" y="3468370"/>
            <a:ext cx="4052570" cy="2693035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993005" y="1954530"/>
            <a:ext cx="35928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bg2"/>
                </a:solidFill>
              </a:rPr>
              <a:t>进模拟餐实操前的准备</a:t>
            </a:r>
            <a:endParaRPr lang="zh-CN" altLang="en-US" sz="2000" b="1">
              <a:solidFill>
                <a:schemeClr val="bg2"/>
              </a:solidFill>
            </a:endParaRPr>
          </a:p>
        </p:txBody>
      </p:sp>
    </p:spTree>
    <p:custDataLst>
      <p:tags r:id="rId3"/>
    </p:custDataLst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18610" y="608330"/>
            <a:ext cx="4565015" cy="705485"/>
          </a:xfrm>
        </p:spPr>
        <p:txBody>
          <a:bodyPr/>
          <a:lstStyle/>
          <a:p>
            <a:r>
              <a:rPr lang="en-US" altLang="zh-CN"/>
              <a:t>  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/>
              <a:t> </a:t>
            </a:r>
            <a:endParaRPr lang="zh-CN" altLang="zh-CN"/>
          </a:p>
        </p:txBody>
      </p:sp>
      <p:sp>
        <p:nvSpPr>
          <p:cNvPr id="10" name="文本框 9"/>
          <p:cNvSpPr txBox="1"/>
          <p:nvPr/>
        </p:nvSpPr>
        <p:spPr>
          <a:xfrm>
            <a:off x="593090" y="5690870"/>
            <a:ext cx="3713480" cy="3683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endParaRPr lang="zh-CN" altLang="en-US">
              <a:solidFill>
                <a:schemeClr val="bg2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570095" y="5690870"/>
            <a:ext cx="3669030" cy="3683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5355" y="955675"/>
            <a:ext cx="2679700" cy="3573145"/>
          </a:xfrm>
          <a:prstGeom prst="rect">
            <a:avLst/>
          </a:prstGeom>
        </p:spPr>
      </p:pic>
      <p:pic>
        <p:nvPicPr>
          <p:cNvPr id="7" name="图片 6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095" y="1499870"/>
            <a:ext cx="3013710" cy="401828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22020" y="5006340"/>
            <a:ext cx="32943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bg2"/>
                </a:solidFill>
              </a:rPr>
              <a:t>课堂上模拟各种客舱的场景</a:t>
            </a:r>
            <a:endParaRPr lang="zh-CN" altLang="en-US" sz="2000" b="1">
              <a:solidFill>
                <a:schemeClr val="bg2"/>
              </a:solidFill>
            </a:endParaRPr>
          </a:p>
        </p:txBody>
      </p:sp>
    </p:spTree>
    <p:custDataLst>
      <p:tags r:id="rId3"/>
    </p:custDataLst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b="1"/>
              <a:t>最真实的课堂，最</a:t>
            </a:r>
            <a:r>
              <a:rPr lang="zh-CN" altLang="en-US" b="1"/>
              <a:t>高效的教学</a:t>
            </a:r>
            <a:r>
              <a:rPr lang="zh-CN" altLang="en-US" b="1"/>
              <a:t>效果</a:t>
            </a:r>
            <a:endParaRPr lang="zh-CN" altLang="en-US" b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/>
              <a:t> </a:t>
            </a:r>
            <a:endParaRPr lang="zh-CN" altLang="zh-CN"/>
          </a:p>
        </p:txBody>
      </p:sp>
      <p:sp>
        <p:nvSpPr>
          <p:cNvPr id="13" name="文本框 12"/>
          <p:cNvSpPr txBox="1"/>
          <p:nvPr/>
        </p:nvSpPr>
        <p:spPr>
          <a:xfrm>
            <a:off x="2105025" y="5541645"/>
            <a:ext cx="4752340" cy="3683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endParaRPr lang="zh-CN" altLang="en-US">
              <a:solidFill>
                <a:schemeClr val="bg2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750" y="1577975"/>
            <a:ext cx="3743960" cy="2520950"/>
          </a:xfrm>
          <a:prstGeom prst="rect">
            <a:avLst/>
          </a:prstGeom>
        </p:spPr>
      </p:pic>
      <p:pic>
        <p:nvPicPr>
          <p:cNvPr id="6" name="图片 5" descr="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0820" y="1577975"/>
            <a:ext cx="2224405" cy="38004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6565" y="1490345"/>
            <a:ext cx="7753985" cy="4759325"/>
          </a:xfrm>
        </p:spPr>
        <p:txBody>
          <a:bodyPr>
            <a:normAutofit/>
          </a:bodyPr>
          <a:lstStyle/>
          <a:p>
            <a:r>
              <a:rPr lang="en-US" altLang="zh-CN"/>
              <a:t> </a:t>
            </a:r>
            <a:endParaRPr lang="zh-CN" altLang="zh-CN" sz="240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4490" y="1574165"/>
            <a:ext cx="5598160" cy="33591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837690" y="5374640"/>
            <a:ext cx="54248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chemeClr val="bg2"/>
                </a:solidFill>
                <a:sym typeface="+mn-ea"/>
              </a:rPr>
              <a:t>           </a:t>
            </a:r>
            <a:r>
              <a:rPr lang="zh-CN" altLang="en-US" sz="2000" b="1">
                <a:solidFill>
                  <a:schemeClr val="bg2"/>
                </a:solidFill>
                <a:sym typeface="+mn-ea"/>
              </a:rPr>
              <a:t>根据对话内容，办理值机手续</a:t>
            </a:r>
            <a:endParaRPr lang="zh-CN" altLang="en-US" sz="2000" b="1">
              <a:solidFill>
                <a:schemeClr val="bg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 </a:t>
            </a:r>
            <a:endParaRPr lang="zh-CN" altLang="zh-CN" dirty="0">
              <a:solidFill>
                <a:schemeClr val="bg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 descr="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4115" y="910590"/>
            <a:ext cx="2967355" cy="3957320"/>
          </a:xfrm>
          <a:prstGeom prst="rect">
            <a:avLst/>
          </a:prstGeom>
        </p:spPr>
      </p:pic>
      <p:pic>
        <p:nvPicPr>
          <p:cNvPr id="6" name="图片 5" descr="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055" y="1423035"/>
            <a:ext cx="3064510" cy="36233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4035" y="5334635"/>
            <a:ext cx="34334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highlight>
                  <a:srgbClr val="FFFF00"/>
                </a:highlight>
              </a:rPr>
              <a:t>用</a:t>
            </a:r>
            <a:r>
              <a:rPr lang="zh-CN" altLang="en-US">
                <a:highlight>
                  <a:srgbClr val="FFFF00"/>
                </a:highlight>
              </a:rPr>
              <a:t>英语餐饮服务的同学们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82845" y="5404485"/>
            <a:ext cx="30657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highlight>
                  <a:srgbClr val="FFFF00"/>
                </a:highlight>
              </a:rPr>
              <a:t>用双语播报的学生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  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/>
              <a:t> </a:t>
            </a:r>
            <a:r>
              <a:rPr lang="zh-CN" altLang="zh-CN"/>
              <a:t>人才培养计划引入“1+X证书”制度，鼓励学生考“安全检查证书”、</a:t>
            </a:r>
            <a:r>
              <a:rPr lang="en-US" altLang="zh-CN"/>
              <a:t>1+X</a:t>
            </a:r>
            <a:r>
              <a:rPr lang="zh-CN" altLang="zh-CN"/>
              <a:t>空中乘务</a:t>
            </a:r>
            <a:r>
              <a:rPr lang="zh-CN" altLang="zh-CN"/>
              <a:t>员等级</a:t>
            </a:r>
            <a:r>
              <a:rPr lang="zh-CN" altLang="zh-CN"/>
              <a:t>证书等</a:t>
            </a:r>
            <a:endParaRPr lang="zh-CN" altLang="zh-CN"/>
          </a:p>
          <a:p>
            <a:pPr lvl="2"/>
            <a:r>
              <a:rPr lang="zh-CN" altLang="zh-CN"/>
              <a:t>校企共建共享课程，合作开发</a:t>
            </a:r>
            <a:r>
              <a:rPr lang="en-US" altLang="zh-CN">
                <a:sym typeface="+mn-ea"/>
              </a:rPr>
              <a:t>11</a:t>
            </a:r>
            <a:r>
              <a:rPr lang="zh-CN" altLang="en-US">
                <a:sym typeface="+mn-ea"/>
              </a:rPr>
              <a:t>本</a:t>
            </a:r>
            <a:r>
              <a:rPr lang="zh-CN" altLang="zh-CN"/>
              <a:t>特色教材</a:t>
            </a:r>
            <a:endParaRPr lang="zh-CN" altLang="en-US"/>
          </a:p>
        </p:txBody>
      </p:sp>
      <p:sp>
        <p:nvSpPr>
          <p:cNvPr id="22" name="椭圆 21"/>
          <p:cNvSpPr/>
          <p:nvPr>
            <p:custDataLst>
              <p:tags r:id="rId1"/>
            </p:custDataLst>
          </p:nvPr>
        </p:nvSpPr>
        <p:spPr>
          <a:xfrm>
            <a:off x="456565" y="716915"/>
            <a:ext cx="487363" cy="487363"/>
          </a:xfrm>
          <a:prstGeom prst="ellips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+mn-ea"/>
              </a:rPr>
              <a:t>1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  <p:custDataLst>
      <p:tags r:id="rId2"/>
    </p:custDataLst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专业带头人教师率先考取了相关</a:t>
            </a:r>
            <a:r>
              <a:rPr lang="zh-CN" altLang="en-US"/>
              <a:t>证书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/>
              <a:t> </a:t>
            </a:r>
            <a:endParaRPr lang="zh-CN" altLang="zh-CN"/>
          </a:p>
          <a:p>
            <a:pPr marL="914400" lvl="2" indent="0">
              <a:buNone/>
            </a:pPr>
            <a:endParaRPr lang="zh-CN" altLang="zh-CN">
              <a:solidFill>
                <a:schemeClr val="accent6"/>
              </a:solidFill>
            </a:endParaRPr>
          </a:p>
        </p:txBody>
      </p:sp>
      <p:pic>
        <p:nvPicPr>
          <p:cNvPr id="5" name="图片 4" descr="微信图片_202104181401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93060" y="1684655"/>
            <a:ext cx="1961515" cy="2607310"/>
          </a:xfrm>
          <a:prstGeom prst="rect">
            <a:avLst/>
          </a:prstGeom>
        </p:spPr>
      </p:pic>
      <p:pic>
        <p:nvPicPr>
          <p:cNvPr id="7" name="图片 6" descr="微信图片_20210418140033"/>
          <p:cNvPicPr>
            <a:picLocks noChangeAspect="1"/>
          </p:cNvPicPr>
          <p:nvPr/>
        </p:nvPicPr>
        <p:blipFill>
          <a:blip r:embed="rId2"/>
          <a:srcRect l="209" t="2633" r="7104" b="-1632"/>
          <a:stretch>
            <a:fillRect/>
          </a:stretch>
        </p:blipFill>
        <p:spPr>
          <a:xfrm rot="16200000">
            <a:off x="5808980" y="2708910"/>
            <a:ext cx="2555240" cy="3609975"/>
          </a:xfrm>
          <a:prstGeom prst="rect">
            <a:avLst/>
          </a:prstGeom>
        </p:spPr>
      </p:pic>
      <p:pic>
        <p:nvPicPr>
          <p:cNvPr id="6" name="图片 5" descr="微信图片_20210418212039"/>
          <p:cNvPicPr>
            <a:picLocks noChangeAspect="1"/>
          </p:cNvPicPr>
          <p:nvPr/>
        </p:nvPicPr>
        <p:blipFill>
          <a:blip r:embed="rId3"/>
          <a:srcRect l="6000" r="5969"/>
          <a:stretch>
            <a:fillRect/>
          </a:stretch>
        </p:blipFill>
        <p:spPr>
          <a:xfrm>
            <a:off x="676910" y="3048000"/>
            <a:ext cx="1788795" cy="2555875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  <p:custDataLst>
      <p:tags r:id="rId4"/>
    </p:custDataLst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3110" b="1"/>
              <a:t>实训室，为同学提供</a:t>
            </a:r>
            <a:r>
              <a:rPr lang="zh-CN" altLang="en-US" sz="3110" b="1"/>
              <a:t>了很好的实践条件</a:t>
            </a:r>
            <a:endParaRPr lang="zh-CN" altLang="en-US" sz="3110" b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6565" y="1490345"/>
            <a:ext cx="4305935" cy="4759325"/>
          </a:xfrm>
        </p:spPr>
        <p:txBody>
          <a:bodyPr>
            <a:normAutofit/>
          </a:bodyPr>
          <a:lstStyle/>
          <a:p>
            <a:r>
              <a:rPr lang="en-US" altLang="zh-CN"/>
              <a:t> </a:t>
            </a:r>
            <a:r>
              <a:rPr lang="zh-CN" altLang="zh-CN"/>
              <a:t>实训室配置优</a:t>
            </a:r>
            <a:endParaRPr lang="zh-CN" altLang="zh-CN"/>
          </a:p>
          <a:p>
            <a:pPr lvl="2"/>
            <a:r>
              <a:rPr lang="zh-CN" altLang="zh-CN"/>
              <a:t>航空实训中心</a:t>
            </a:r>
            <a:r>
              <a:rPr lang="zh-CN" altLang="zh-CN">
                <a:sym typeface="+mn-ea"/>
              </a:rPr>
              <a:t>建筑面积1200平方米</a:t>
            </a:r>
            <a:r>
              <a:rPr lang="zh-CN" altLang="zh-CN"/>
              <a:t>，设备总价值超过710万元</a:t>
            </a:r>
            <a:endParaRPr lang="zh-CN" altLang="zh-CN"/>
          </a:p>
          <a:p>
            <a:pPr marL="457200" lvl="1" indent="0">
              <a:buNone/>
            </a:pPr>
            <a:endParaRPr lang="zh-CN" altLang="zh-CN"/>
          </a:p>
        </p:txBody>
      </p:sp>
      <p:pic>
        <p:nvPicPr>
          <p:cNvPr id="4" name="图片 3" descr="7a86967ad9294828bc22c528e173829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62500" y="2158365"/>
            <a:ext cx="4159885" cy="2766060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  <p:custDataLst>
      <p:tags r:id="rId2"/>
    </p:custDataLst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  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6565" y="1490345"/>
            <a:ext cx="7501890" cy="4759325"/>
          </a:xfrm>
        </p:spPr>
        <p:txBody>
          <a:bodyPr>
            <a:normAutofit/>
          </a:bodyPr>
          <a:lstStyle/>
          <a:p>
            <a:r>
              <a:rPr lang="en-US" altLang="zh-CN"/>
              <a:t> </a:t>
            </a:r>
            <a:r>
              <a:rPr lang="zh-CN" altLang="zh-CN"/>
              <a:t>校内实训效果显著</a:t>
            </a:r>
            <a:endParaRPr lang="zh-CN" altLang="zh-CN"/>
          </a:p>
          <a:p>
            <a:pPr lvl="1"/>
            <a:r>
              <a:rPr lang="zh-CN" altLang="zh-CN"/>
              <a:t>实训室配置优</a:t>
            </a:r>
            <a:endParaRPr lang="zh-CN" altLang="zh-CN"/>
          </a:p>
          <a:p>
            <a:pPr lvl="2"/>
            <a:r>
              <a:rPr lang="zh-CN" altLang="zh-CN"/>
              <a:t>航空模拟仓</a:t>
            </a:r>
            <a:br>
              <a:rPr lang="zh-CN" altLang="zh-CN"/>
            </a:br>
            <a:endParaRPr lang="zh-CN" altLang="zh-CN"/>
          </a:p>
        </p:txBody>
      </p:sp>
      <p:pic>
        <p:nvPicPr>
          <p:cNvPr id="5" name="图片 4" descr="微信图片_202104181553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3895" y="3440430"/>
            <a:ext cx="3662680" cy="2437130"/>
          </a:xfrm>
          <a:prstGeom prst="rect">
            <a:avLst/>
          </a:prstGeom>
        </p:spPr>
      </p:pic>
      <p:pic>
        <p:nvPicPr>
          <p:cNvPr id="6" name="图片 5" descr="微信图片_202104181553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310" y="3440430"/>
            <a:ext cx="3663315" cy="2455545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  <p:custDataLst>
      <p:tags r:id="rId3"/>
    </p:custData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87680" y="1723390"/>
            <a:ext cx="8168640" cy="3634105"/>
          </a:xfrm>
          <a:solidFill>
            <a:schemeClr val="accent1">
              <a:lumMod val="75000"/>
              <a:alpha val="60000"/>
            </a:schemeClr>
          </a:solidFill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sz="2800">
                <a:solidFill>
                  <a:schemeClr val="bg1"/>
                </a:solidFill>
              </a:rPr>
              <a:t> </a:t>
            </a:r>
            <a:r>
              <a:rPr lang="en-US" altLang="zh-CN" sz="2800">
                <a:solidFill>
                  <a:schemeClr val="bg1"/>
                </a:solidFill>
              </a:rPr>
              <a:t>  </a:t>
            </a:r>
            <a:endParaRPr lang="zh-CN" altLang="en-US" sz="2800">
              <a:solidFill>
                <a:schemeClr val="bg1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249045" y="1976755"/>
            <a:ext cx="7226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2"/>
                </a:solidFill>
              </a:rPr>
              <a:t>一、课程基本情况</a:t>
            </a:r>
            <a:endParaRPr lang="zh-CN" altLang="en-US" sz="2800" b="1">
              <a:solidFill>
                <a:schemeClr val="bg2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79195" y="2842895"/>
            <a:ext cx="66389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《民航服务英语口语》是空中乘务、表演艺术（航空服务方向）的专业核心课程，</a:t>
            </a:r>
            <a:endParaRPr lang="zh-CN" altLang="en-US" sz="2800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  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6565" y="1490345"/>
            <a:ext cx="7653655" cy="4759325"/>
          </a:xfrm>
        </p:spPr>
        <p:txBody>
          <a:bodyPr>
            <a:normAutofit/>
          </a:bodyPr>
          <a:lstStyle/>
          <a:p>
            <a:r>
              <a:rPr lang="en-US" altLang="zh-CN"/>
              <a:t> </a:t>
            </a:r>
            <a:r>
              <a:rPr lang="zh-CN" altLang="zh-CN">
                <a:sym typeface="+mn-ea"/>
              </a:rPr>
              <a:t>仿真</a:t>
            </a:r>
            <a:r>
              <a:rPr lang="zh-CN" altLang="zh-CN"/>
              <a:t>机场安检系统</a:t>
            </a:r>
            <a:endParaRPr lang="zh-CN" altLang="zh-CN"/>
          </a:p>
          <a:p>
            <a:pPr marL="914400" lvl="2" indent="0">
              <a:buNone/>
            </a:pPr>
            <a:endParaRPr lang="zh-CN" altLang="zh-CN"/>
          </a:p>
          <a:p>
            <a:pPr marL="914400" lvl="2" indent="0">
              <a:buNone/>
            </a:pPr>
            <a:br>
              <a:rPr lang="zh-CN" altLang="zh-CN"/>
            </a:br>
            <a:endParaRPr lang="zh-CN" altLang="zh-CN"/>
          </a:p>
        </p:txBody>
      </p:sp>
      <p:pic>
        <p:nvPicPr>
          <p:cNvPr id="12" name="图片 11" descr="KU$T)P{DFYREON33{5FN(GL"/>
          <p:cNvPicPr>
            <a:picLocks noChangeAspect="1"/>
          </p:cNvPicPr>
          <p:nvPr/>
        </p:nvPicPr>
        <p:blipFill>
          <a:blip r:embed="rId1"/>
          <a:srcRect t="26534"/>
          <a:stretch>
            <a:fillRect/>
          </a:stretch>
        </p:blipFill>
        <p:spPr>
          <a:xfrm>
            <a:off x="579120" y="2355215"/>
            <a:ext cx="3760470" cy="3028950"/>
          </a:xfrm>
          <a:prstGeom prst="rect">
            <a:avLst/>
          </a:prstGeom>
        </p:spPr>
      </p:pic>
      <p:pic>
        <p:nvPicPr>
          <p:cNvPr id="4" name="图片 3" descr="微信图片_20210418210051"/>
          <p:cNvPicPr>
            <a:picLocks noChangeAspect="1"/>
          </p:cNvPicPr>
          <p:nvPr/>
        </p:nvPicPr>
        <p:blipFill>
          <a:blip r:embed="rId2"/>
          <a:srcRect l="8371" t="8436" r="19276" b="8411"/>
          <a:stretch>
            <a:fillRect/>
          </a:stretch>
        </p:blipFill>
        <p:spPr>
          <a:xfrm>
            <a:off x="4999355" y="2389505"/>
            <a:ext cx="3260090" cy="3068955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  <p:custDataLst>
      <p:tags r:id="rId3"/>
    </p:custData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  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6565" y="1490345"/>
            <a:ext cx="4956175" cy="4759325"/>
          </a:xfrm>
        </p:spPr>
        <p:txBody>
          <a:bodyPr>
            <a:normAutofit/>
          </a:bodyPr>
          <a:lstStyle/>
          <a:p>
            <a:pPr marL="3657600" lvl="8" indent="0">
              <a:buNone/>
            </a:pPr>
            <a:endParaRPr lang="zh-CN" altLang="zh-CN"/>
          </a:p>
        </p:txBody>
      </p:sp>
      <p:pic>
        <p:nvPicPr>
          <p:cNvPr id="7" name="图片 6" descr="b8fad8f738929c51768e0d6d21647c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88000" y="2012950"/>
            <a:ext cx="2653030" cy="3853180"/>
          </a:xfrm>
          <a:prstGeom prst="rect">
            <a:avLst/>
          </a:prstGeom>
        </p:spPr>
      </p:pic>
      <p:pic>
        <p:nvPicPr>
          <p:cNvPr id="10" name="图片 9" descr="625f9d8070f39bfb0cf573917aab58b"/>
          <p:cNvPicPr>
            <a:picLocks noChangeAspect="1"/>
          </p:cNvPicPr>
          <p:nvPr/>
        </p:nvPicPr>
        <p:blipFill>
          <a:blip r:embed="rId2"/>
          <a:srcRect t="12730"/>
          <a:stretch>
            <a:fillRect/>
          </a:stretch>
        </p:blipFill>
        <p:spPr>
          <a:xfrm>
            <a:off x="1166495" y="2663825"/>
            <a:ext cx="3394710" cy="2411730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02945" y="1701800"/>
            <a:ext cx="44392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highlight>
                  <a:srgbClr val="FFFF00"/>
                </a:highlight>
              </a:rPr>
              <a:t>学生不仅语言过关，还要提供给乘客最优质的服务</a:t>
            </a:r>
            <a:endParaRPr lang="zh-CN" altLang="en-US" sz="2000" b="1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41515" y="668090"/>
            <a:ext cx="8226900" cy="705600"/>
          </a:xfrm>
        </p:spPr>
        <p:txBody>
          <a:bodyPr/>
          <a:lstStyle/>
          <a:p>
            <a:pPr algn="r"/>
            <a:r>
              <a:rPr lang="en-US" altLang="zh-CN"/>
              <a:t>  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6565" y="1490345"/>
            <a:ext cx="4956175" cy="4759325"/>
          </a:xfrm>
        </p:spPr>
        <p:txBody>
          <a:bodyPr>
            <a:normAutofit/>
          </a:bodyPr>
          <a:lstStyle/>
          <a:p>
            <a:pPr algn="ctr"/>
            <a:r>
              <a:rPr lang="en-US" altLang="zh-CN"/>
              <a:t> </a:t>
            </a:r>
            <a:br>
              <a:rPr lang="zh-CN" altLang="zh-CN"/>
            </a:br>
            <a:endParaRPr lang="zh-CN" altLang="zh-CN"/>
          </a:p>
        </p:txBody>
      </p:sp>
      <p:pic>
        <p:nvPicPr>
          <p:cNvPr id="5" name="图片 4" descr="85fbea974e2791e532b79ee08271f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26025" y="1913255"/>
            <a:ext cx="3404870" cy="3478530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1444109debc0f5adf0cb79f1ee2bb5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285" y="2176780"/>
            <a:ext cx="3086100" cy="295148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270000" y="1094740"/>
            <a:ext cx="50666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altLang="en-US" b="1">
                <a:highlight>
                  <a:srgbClr val="FFFF00"/>
                </a:highlight>
              </a:rPr>
              <a:t>从语言到形象，塑造最完美的空姐形象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565" y="1106170"/>
            <a:ext cx="8227060" cy="526415"/>
          </a:xfrm>
        </p:spPr>
        <p:txBody>
          <a:bodyPr>
            <a:normAutofit fontScale="90000"/>
          </a:bodyPr>
          <a:lstStyle/>
          <a:p>
            <a:r>
              <a:rPr lang="zh-CN" altLang="zh-CN">
                <a:sym typeface="+mn-ea"/>
              </a:rPr>
              <a:t>校外顶岗实习基地</a:t>
            </a:r>
            <a:br>
              <a:rPr lang="zh-CN" altLang="zh-CN"/>
            </a:b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/>
              <a:t> </a:t>
            </a:r>
            <a:r>
              <a:rPr lang="zh-CN" altLang="zh-CN" sz="2400" b="1"/>
              <a:t>2016年，与厦门航空公司签订顶岗实习协议</a:t>
            </a:r>
            <a:endParaRPr lang="zh-CN" altLang="zh-CN" sz="2400"/>
          </a:p>
          <a:p>
            <a:pPr lvl="2"/>
            <a:r>
              <a:rPr lang="zh-CN" altLang="zh-CN" sz="2400" b="1"/>
              <a:t>2018年，与正定国际机场签订顶岗实习协议</a:t>
            </a:r>
            <a:endParaRPr lang="zh-CN" altLang="zh-CN" sz="2400" b="1"/>
          </a:p>
          <a:p>
            <a:pPr marL="914400" lvl="2" indent="0">
              <a:buNone/>
            </a:pPr>
            <a:endParaRPr lang="zh-CN" altLang="zh-CN" sz="2400" b="1"/>
          </a:p>
        </p:txBody>
      </p:sp>
      <p:pic>
        <p:nvPicPr>
          <p:cNvPr id="7" name="图片 6" descr="5982c4fc6fbc622a36ec5b76ec08ca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3500" y="3874135"/>
            <a:ext cx="2959100" cy="2172335"/>
          </a:xfrm>
          <a:prstGeom prst="rect">
            <a:avLst/>
          </a:prstGeom>
        </p:spPr>
      </p:pic>
      <p:pic>
        <p:nvPicPr>
          <p:cNvPr id="18" name="图片 17" descr=")`~2K%28]{47_)1FXJ}FI~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345" y="3885565"/>
            <a:ext cx="2748915" cy="2100580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  <p:custDataLst>
      <p:tags r:id="rId3"/>
    </p:custDataLst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七、课堂革命成效</a:t>
            </a:r>
            <a:r>
              <a:rPr lang="zh-CN" altLang="en-US"/>
              <a:t>突出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/>
              <a:t> </a:t>
            </a:r>
            <a:r>
              <a:rPr lang="zh-CN" altLang="zh-CN">
                <a:solidFill>
                  <a:schemeClr val="bg2"/>
                </a:solidFill>
              </a:rPr>
              <a:t>学生规模大，在籍生一千余人</a:t>
            </a:r>
            <a:endParaRPr lang="zh-CN" altLang="zh-CN"/>
          </a:p>
          <a:p>
            <a:pPr marL="457200" lvl="1" indent="0">
              <a:buNone/>
            </a:pPr>
            <a:endParaRPr lang="zh-CN" altLang="zh-CN"/>
          </a:p>
        </p:txBody>
      </p:sp>
      <p:pic>
        <p:nvPicPr>
          <p:cNvPr id="5" name="图片 4" descr="D2D25F504C49F2AC6E91C315229D935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2225" y="2915920"/>
            <a:ext cx="6311900" cy="3333750"/>
          </a:xfrm>
          <a:prstGeom prst="rect">
            <a:avLst/>
          </a:prstGeom>
          <a:effectLst>
            <a:outerShdw blurRad="50800" dist="254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  <p:custDataLst>
      <p:tags r:id="rId2"/>
    </p:custDataLst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 </a:t>
            </a:r>
            <a:r>
              <a:rPr lang="zh-CN" altLang="zh-CN" dirty="0"/>
              <a:t>毕业生应用能力强</a:t>
            </a:r>
            <a:endParaRPr lang="zh-CN" altLang="zh-CN" dirty="0"/>
          </a:p>
          <a:p>
            <a:pPr lvl="2"/>
            <a:r>
              <a:rPr lang="zh-CN" altLang="zh-CN" dirty="0"/>
              <a:t>计算机过级95%以上</a:t>
            </a:r>
            <a:endParaRPr lang="zh-CN" altLang="zh-CN" dirty="0"/>
          </a:p>
          <a:p>
            <a:pPr lvl="2"/>
            <a:r>
              <a:rPr lang="zh-CN" altLang="zh-CN" dirty="0"/>
              <a:t>普通话证书通过率为100%</a:t>
            </a:r>
            <a:endParaRPr lang="zh-CN" altLang="zh-CN" dirty="0"/>
          </a:p>
          <a:p>
            <a:pPr lvl="2"/>
            <a:r>
              <a:rPr lang="zh-CN" altLang="zh-CN" dirty="0"/>
              <a:t>英语四级考试过级人数多</a:t>
            </a:r>
            <a:endParaRPr lang="zh-CN" altLang="zh-CN" dirty="0"/>
          </a:p>
          <a:p>
            <a:pPr lvl="2"/>
            <a:r>
              <a:rPr lang="zh-CN" altLang="zh-CN" dirty="0"/>
              <a:t>毕业生遍布全国</a:t>
            </a:r>
            <a:r>
              <a:rPr lang="en-US" altLang="zh-CN" dirty="0"/>
              <a:t>24</a:t>
            </a:r>
            <a:r>
              <a:rPr lang="zh-CN" altLang="en-US" dirty="0"/>
              <a:t>家</a:t>
            </a:r>
            <a:r>
              <a:rPr lang="zh-CN" altLang="en-US" dirty="0"/>
              <a:t>航空公司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/>
              <a:t> </a:t>
            </a:r>
            <a:r>
              <a:rPr lang="zh-CN" altLang="zh-CN" sz="2400" b="1"/>
              <a:t>学生职业技能大赛获奖多</a:t>
            </a:r>
            <a:endParaRPr lang="zh-CN" altLang="zh-CN" sz="2400" b="1"/>
          </a:p>
          <a:p>
            <a:pPr marL="457200" lvl="1" indent="0">
              <a:buNone/>
            </a:pPr>
            <a:endParaRPr lang="zh-CN" altLang="zh-CN" sz="2400" b="1"/>
          </a:p>
          <a:p>
            <a:pPr marL="457200" lvl="1" indent="0">
              <a:buNone/>
            </a:pPr>
            <a:endParaRPr lang="zh-CN" altLang="zh-CN"/>
          </a:p>
          <a:p>
            <a:pPr marL="457200" lvl="1" indent="0">
              <a:buNone/>
            </a:pPr>
            <a:endParaRPr lang="zh-CN" altLang="zh-CN"/>
          </a:p>
        </p:txBody>
      </p:sp>
      <p:sp>
        <p:nvSpPr>
          <p:cNvPr id="22" name="椭圆 21"/>
          <p:cNvSpPr/>
          <p:nvPr>
            <p:custDataLst>
              <p:tags r:id="rId1"/>
            </p:custDataLst>
          </p:nvPr>
        </p:nvSpPr>
        <p:spPr>
          <a:xfrm>
            <a:off x="456565" y="716915"/>
            <a:ext cx="487363" cy="487363"/>
          </a:xfrm>
          <a:prstGeom prst="ellips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  <a:sym typeface="+mn-ea"/>
            </a:endParaRPr>
          </a:p>
        </p:txBody>
      </p:sp>
      <p:pic>
        <p:nvPicPr>
          <p:cNvPr id="6" name="图片 5" descr="微信图片_202104181658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975" y="2830830"/>
            <a:ext cx="1833245" cy="2667000"/>
          </a:xfrm>
          <a:prstGeom prst="rect">
            <a:avLst/>
          </a:prstGeom>
        </p:spPr>
      </p:pic>
      <p:pic>
        <p:nvPicPr>
          <p:cNvPr id="7" name="图片 6" descr="微信图片_202104181658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330" y="2830830"/>
            <a:ext cx="3403600" cy="2667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77975" y="5497830"/>
            <a:ext cx="5735955" cy="368300"/>
          </a:xfrm>
          <a:prstGeom prst="rect">
            <a:avLst/>
          </a:prstGeom>
          <a:solidFill>
            <a:srgbClr val="002060">
              <a:alpha val="4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</a:rPr>
              <a:t>2019</a:t>
            </a:r>
            <a:r>
              <a:rPr lang="zh-CN" altLang="en-US">
                <a:solidFill>
                  <a:schemeClr val="bg1"/>
                </a:solidFill>
              </a:rPr>
              <a:t>年河北省职业院校职业</a:t>
            </a:r>
            <a:r>
              <a:rPr lang="zh-CN" altLang="en-US">
                <a:solidFill>
                  <a:schemeClr val="bg1"/>
                </a:solidFill>
              </a:rPr>
              <a:t>技能比赛一等奖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  <p:custDataLst>
      <p:tags r:id="rId4"/>
    </p:custDataLst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8205" y="1490400"/>
            <a:ext cx="8226900" cy="4759200"/>
          </a:xfrm>
        </p:spPr>
        <p:txBody>
          <a:bodyPr>
            <a:normAutofit/>
          </a:bodyPr>
          <a:lstStyle/>
          <a:p>
            <a:pPr lvl="1"/>
            <a:r>
              <a:rPr lang="zh-CN" altLang="zh-CN" sz="2400" b="1"/>
              <a:t>学生职业技能大赛获奖多</a:t>
            </a:r>
            <a:endParaRPr lang="zh-CN" altLang="zh-CN" sz="2400" b="1"/>
          </a:p>
          <a:p>
            <a:pPr marL="457200" lvl="1" indent="0">
              <a:buNone/>
            </a:pPr>
            <a:endParaRPr lang="zh-CN" altLang="zh-CN" sz="2400" b="1"/>
          </a:p>
          <a:p>
            <a:pPr marL="457200" lvl="1" indent="0">
              <a:buNone/>
            </a:pPr>
            <a:endParaRPr lang="zh-CN" altLang="zh-CN"/>
          </a:p>
          <a:p>
            <a:pPr marL="457200" lvl="1" indent="0">
              <a:buNone/>
            </a:pPr>
            <a:endParaRPr lang="zh-CN" altLang="zh-CN"/>
          </a:p>
        </p:txBody>
      </p:sp>
      <p:pic>
        <p:nvPicPr>
          <p:cNvPr id="10" name="图片 9" descr="QQ图片202104151836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0975" y="2216785"/>
            <a:ext cx="1906905" cy="26073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2225" y="2216785"/>
            <a:ext cx="3443605" cy="258318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619885" y="5554980"/>
            <a:ext cx="5587365" cy="337185"/>
          </a:xfrm>
          <a:prstGeom prst="rect">
            <a:avLst/>
          </a:prstGeom>
          <a:solidFill>
            <a:srgbClr val="002060">
              <a:alpha val="44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chemeClr val="bg1"/>
                </a:solidFill>
              </a:rPr>
              <a:t>2019</a:t>
            </a:r>
            <a:r>
              <a:rPr lang="zh-CN" altLang="en-US" sz="1600">
                <a:solidFill>
                  <a:schemeClr val="bg1"/>
                </a:solidFill>
              </a:rPr>
              <a:t>年河北省职业院校职业礼仪比赛一等奖</a:t>
            </a:r>
            <a:endParaRPr lang="zh-CN" altLang="en-US" sz="1600">
              <a:solidFill>
                <a:schemeClr val="bg1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  <p:custDataLst>
      <p:tags r:id="rId3"/>
    </p:custDataLst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  </a:t>
            </a:r>
            <a:r>
              <a:rPr lang="zh-CN" altLang="en-US"/>
              <a:t>建设基础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8205" y="1490400"/>
            <a:ext cx="8226900" cy="4759200"/>
          </a:xfrm>
        </p:spPr>
        <p:txBody>
          <a:bodyPr>
            <a:normAutofit/>
          </a:bodyPr>
          <a:lstStyle/>
          <a:p>
            <a:r>
              <a:rPr lang="en-US" altLang="zh-CN"/>
              <a:t> </a:t>
            </a:r>
            <a:r>
              <a:rPr lang="zh-CN" altLang="zh-CN" sz="2400" b="1"/>
              <a:t>学生职业技能大赛获奖多</a:t>
            </a:r>
            <a:endParaRPr lang="zh-CN" altLang="zh-CN" sz="2400" b="1"/>
          </a:p>
          <a:p>
            <a:pPr marL="457200" lvl="1" indent="0">
              <a:buNone/>
            </a:pPr>
            <a:endParaRPr lang="zh-CN" altLang="zh-CN" sz="2400" b="1"/>
          </a:p>
          <a:p>
            <a:pPr marL="457200" lvl="1" indent="0">
              <a:buNone/>
            </a:pPr>
            <a:endParaRPr lang="zh-CN" altLang="zh-CN"/>
          </a:p>
          <a:p>
            <a:pPr marL="457200" lvl="1" indent="0">
              <a:buNone/>
            </a:pPr>
            <a:endParaRPr lang="zh-CN" altLang="zh-CN"/>
          </a:p>
        </p:txBody>
      </p:sp>
      <p:sp>
        <p:nvSpPr>
          <p:cNvPr id="22" name="椭圆 21"/>
          <p:cNvSpPr/>
          <p:nvPr>
            <p:custDataLst>
              <p:tags r:id="rId1"/>
            </p:custDataLst>
          </p:nvPr>
        </p:nvSpPr>
        <p:spPr>
          <a:xfrm>
            <a:off x="456565" y="716915"/>
            <a:ext cx="487363" cy="487363"/>
          </a:xfrm>
          <a:prstGeom prst="ellips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+mn-ea"/>
              </a:rPr>
              <a:t>1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58470" y="5558790"/>
            <a:ext cx="5471160" cy="337185"/>
          </a:xfrm>
          <a:prstGeom prst="rect">
            <a:avLst/>
          </a:prstGeom>
          <a:solidFill>
            <a:srgbClr val="002060">
              <a:alpha val="4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河北政法职业学院职业礼仪大赛蝉联团体冠军</a:t>
            </a:r>
            <a:endParaRPr lang="zh-CN" altLang="en-US" sz="16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l="8130" t="406" r="21945"/>
          <a:stretch>
            <a:fillRect/>
          </a:stretch>
        </p:blipFill>
        <p:spPr>
          <a:xfrm>
            <a:off x="6090285" y="3511550"/>
            <a:ext cx="2595245" cy="1847215"/>
          </a:xfrm>
          <a:prstGeom prst="rect">
            <a:avLst/>
          </a:prstGeom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 descr="微信图片_202104181716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70" y="3310255"/>
            <a:ext cx="2720975" cy="2249170"/>
          </a:xfrm>
          <a:prstGeom prst="rect">
            <a:avLst/>
          </a:prstGeom>
        </p:spPr>
      </p:pic>
      <p:pic>
        <p:nvPicPr>
          <p:cNvPr id="13" name="图片 12" descr="微信图片_202104181716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080" y="3310255"/>
            <a:ext cx="2749550" cy="2248535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  <p:custDataLst>
      <p:tags r:id="rId5"/>
    </p:custDataLst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8205" y="1490400"/>
            <a:ext cx="8226900" cy="4759200"/>
          </a:xfrm>
        </p:spPr>
        <p:txBody>
          <a:bodyPr>
            <a:normAutofit/>
          </a:bodyPr>
          <a:lstStyle/>
          <a:p>
            <a:r>
              <a:rPr lang="en-US" altLang="zh-CN"/>
              <a:t> 毕业生就业质量高</a:t>
            </a:r>
            <a:br>
              <a:rPr lang="en-US" altLang="zh-CN"/>
            </a:br>
            <a:r>
              <a:rPr lang="zh-CN" altLang="zh-CN" sz="2400"/>
              <a:t>就业率95%，对口就业率80以上</a:t>
            </a:r>
            <a:endParaRPr lang="zh-CN" altLang="zh-CN" sz="2400"/>
          </a:p>
          <a:p>
            <a:pPr marL="457200" lvl="1" indent="0">
              <a:buNone/>
            </a:pPr>
            <a:endParaRPr lang="zh-CN" altLang="zh-CN" sz="2400"/>
          </a:p>
        </p:txBody>
      </p:sp>
      <p:sp>
        <p:nvSpPr>
          <p:cNvPr id="8" name="文本框 7"/>
          <p:cNvSpPr txBox="1"/>
          <p:nvPr/>
        </p:nvSpPr>
        <p:spPr>
          <a:xfrm>
            <a:off x="298450" y="5422900"/>
            <a:ext cx="8098790" cy="368300"/>
          </a:xfrm>
          <a:prstGeom prst="rect">
            <a:avLst/>
          </a:prstGeom>
          <a:solidFill>
            <a:srgbClr val="002060">
              <a:alpha val="4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学生到河北航空和正定国际机场就业</a:t>
            </a:r>
            <a:endParaRPr lang="zh-CN" altLang="en-US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6" name="图片 5" descr="@[H~[}(C35]@L7RN(67NN3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8450" y="3557270"/>
            <a:ext cx="2654935" cy="18656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915" y="3557270"/>
            <a:ext cx="2602230" cy="186499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075" y="3557270"/>
            <a:ext cx="2463165" cy="18656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4075" y="1665605"/>
            <a:ext cx="2463165" cy="1702435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  <p:custDataLst>
      <p:tags r:id="rId5"/>
    </p:custData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02715" y="2294890"/>
            <a:ext cx="5916930" cy="1634490"/>
          </a:xfrm>
        </p:spPr>
        <p:txBody>
          <a:bodyPr>
            <a:normAutofit/>
          </a:bodyPr>
          <a:p>
            <a:r>
              <a:rPr lang="zh-CN" altLang="en-US" sz="2800" b="1" spc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该课程128学时，8学分，分四个学期完成</a:t>
            </a:r>
            <a:endParaRPr lang="zh-CN" altLang="en-US" sz="2800" b="1" spc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8205" y="1490400"/>
            <a:ext cx="8226900" cy="475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400" b="1"/>
              <a:t>   </a:t>
            </a:r>
            <a:r>
              <a:rPr lang="zh-CN" altLang="zh-CN" sz="2400" b="1"/>
              <a:t>毕业生就业质量高</a:t>
            </a:r>
            <a:endParaRPr lang="zh-CN" altLang="zh-CN" sz="2400" b="1"/>
          </a:p>
          <a:p>
            <a:pPr marL="457200" lvl="1" indent="0">
              <a:lnSpc>
                <a:spcPct val="60000"/>
              </a:lnSpc>
              <a:buNone/>
            </a:pPr>
            <a:r>
              <a:rPr lang="zh-CN" altLang="zh-CN" sz="2400" b="1"/>
              <a:t>毕业生英语口语</a:t>
            </a:r>
            <a:r>
              <a:rPr lang="zh-CN" altLang="zh-CN" sz="2400" b="1"/>
              <a:t>棒</a:t>
            </a:r>
            <a:endParaRPr lang="zh-CN" altLang="zh-CN" sz="2400" b="1"/>
          </a:p>
          <a:p>
            <a:pPr marL="457200" lvl="1" indent="0">
              <a:buNone/>
            </a:pPr>
            <a:endParaRPr lang="zh-CN" altLang="zh-CN" sz="2400" b="1"/>
          </a:p>
          <a:p>
            <a:pPr marL="457200" lvl="1" indent="0">
              <a:buNone/>
            </a:pPr>
            <a:endParaRPr lang="zh-CN" altLang="zh-CN"/>
          </a:p>
          <a:p>
            <a:pPr marL="457200" lvl="1" indent="0">
              <a:buNone/>
            </a:pPr>
            <a:endParaRPr lang="zh-CN" altLang="zh-CN"/>
          </a:p>
        </p:txBody>
      </p:sp>
      <p:sp>
        <p:nvSpPr>
          <p:cNvPr id="22" name="椭圆 21"/>
          <p:cNvSpPr/>
          <p:nvPr>
            <p:custDataLst>
              <p:tags r:id="rId1"/>
            </p:custDataLst>
          </p:nvPr>
        </p:nvSpPr>
        <p:spPr>
          <a:xfrm>
            <a:off x="456565" y="716915"/>
            <a:ext cx="487363" cy="487363"/>
          </a:xfrm>
          <a:prstGeom prst="ellips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057525" y="2990850"/>
            <a:ext cx="32505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学生到全国各大航空公司就业</a:t>
            </a:r>
            <a:endParaRPr lang="zh-CN" altLang="en-US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15" y="2752090"/>
            <a:ext cx="2519045" cy="18872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090" y="1181100"/>
            <a:ext cx="2628900" cy="21469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2455" y="3359150"/>
            <a:ext cx="2701925" cy="2058035"/>
          </a:xfrm>
          <a:prstGeom prst="rect">
            <a:avLst/>
          </a:prstGeom>
        </p:spPr>
      </p:pic>
      <p:pic>
        <p:nvPicPr>
          <p:cNvPr id="12" name="图片 -2147482479" descr="QQ图片202103121800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7660" y="3910330"/>
            <a:ext cx="2667635" cy="20142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  <p:custDataLst>
      <p:tags r:id="rId6"/>
    </p:custDataLst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6565" y="1205230"/>
            <a:ext cx="8227060" cy="5044440"/>
          </a:xfrm>
        </p:spPr>
        <p:txBody>
          <a:bodyPr>
            <a:normAutofit/>
          </a:bodyPr>
          <a:lstStyle/>
          <a:p>
            <a:pPr marL="457200" lvl="1" indent="0" algn="ctr">
              <a:buNone/>
            </a:pPr>
            <a:endParaRPr lang="zh-CN" altLang="zh-CN" sz="2400"/>
          </a:p>
          <a:p>
            <a:pPr marL="457200" lvl="1" indent="0" algn="ctr">
              <a:buNone/>
            </a:pPr>
            <a:r>
              <a:rPr lang="en-US" altLang="zh-CN" sz="2400"/>
              <a:t>   </a:t>
            </a:r>
            <a:endParaRPr lang="en-US" altLang="zh-CN" sz="2400"/>
          </a:p>
        </p:txBody>
      </p:sp>
      <p:pic>
        <p:nvPicPr>
          <p:cNvPr id="5" name="图片 -2147482478" descr="mmexport1615528510860"/>
          <p:cNvPicPr>
            <a:picLocks noChangeAspect="1"/>
          </p:cNvPicPr>
          <p:nvPr/>
        </p:nvPicPr>
        <p:blipFill>
          <a:blip r:embed="rId1"/>
          <a:srcRect l="11932" t="18233" r="8229" b="8807"/>
          <a:stretch>
            <a:fillRect/>
          </a:stretch>
        </p:blipFill>
        <p:spPr>
          <a:xfrm>
            <a:off x="3518535" y="4030980"/>
            <a:ext cx="2448560" cy="1727835"/>
          </a:xfrm>
          <a:prstGeom prst="rect">
            <a:avLst/>
          </a:prstGeom>
          <a:noFill/>
          <a:ln w="9525">
            <a:noFill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1608455"/>
            <a:ext cx="2715895" cy="1792605"/>
          </a:xfrm>
          <a:prstGeom prst="rect">
            <a:avLst/>
          </a:prstGeom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30" descr="161538931637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" y="4019550"/>
            <a:ext cx="2861945" cy="1737995"/>
          </a:xfrm>
          <a:prstGeom prst="rect">
            <a:avLst/>
          </a:prstGeom>
          <a:noFill/>
          <a:ln w="9525">
            <a:noFill/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文本框 11"/>
          <p:cNvSpPr txBox="1"/>
          <p:nvPr/>
        </p:nvSpPr>
        <p:spPr>
          <a:xfrm>
            <a:off x="3190240" y="2442210"/>
            <a:ext cx="28936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solidFill>
                  <a:schemeClr val="bg2"/>
                </a:solidFill>
                <a:latin typeface="黑体" panose="02010609060101010101" charset="-122"/>
                <a:ea typeface="黑体" panose="02010609060101010101" charset="-122"/>
              </a:rPr>
              <a:t>连续五年获</a:t>
            </a:r>
            <a:endParaRPr lang="zh-CN" altLang="en-US" sz="2400">
              <a:solidFill>
                <a:schemeClr val="bg2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zh-CN" altLang="en-US" sz="2400">
                <a:solidFill>
                  <a:schemeClr val="bg2"/>
                </a:solidFill>
                <a:latin typeface="黑体" panose="02010609060101010101" charset="-122"/>
                <a:ea typeface="黑体" panose="02010609060101010101" charset="-122"/>
              </a:rPr>
              <a:t>就业工作先进单位</a:t>
            </a:r>
            <a:endParaRPr lang="zh-CN" altLang="en-US" sz="2400">
              <a:solidFill>
                <a:schemeClr val="bg2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2560" y="1703070"/>
            <a:ext cx="2385060" cy="1603375"/>
          </a:xfrm>
          <a:prstGeom prst="rect">
            <a:avLst/>
          </a:prstGeom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 descr="d61f9918589a6d9d3f6733b620f44f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635" y="4070350"/>
            <a:ext cx="2531110" cy="1687830"/>
          </a:xfrm>
          <a:prstGeom prst="rect">
            <a:avLst/>
          </a:prstGeom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  <p:custDataLst>
      <p:tags r:id="rId6"/>
    </p:custDataLst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  </a:t>
            </a:r>
            <a:r>
              <a:rPr lang="zh-CN" altLang="en-US"/>
              <a:t>教学成效</a:t>
            </a:r>
            <a:r>
              <a:rPr lang="zh-CN" altLang="en-US"/>
              <a:t>突出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/>
              <a:t> </a:t>
            </a:r>
            <a:r>
              <a:rPr lang="zh-CN" altLang="zh-CN" sz="2400"/>
              <a:t>注重学生的素质拓展活动，学生在全国民航职业技能大赛</a:t>
            </a:r>
            <a:endParaRPr lang="zh-CN" altLang="zh-CN" sz="2400"/>
          </a:p>
          <a:p>
            <a:pPr marL="457200" lvl="1" indent="0">
              <a:buNone/>
            </a:pPr>
            <a:endParaRPr lang="zh-CN" altLang="zh-CN" sz="2400"/>
          </a:p>
        </p:txBody>
      </p:sp>
      <p:sp>
        <p:nvSpPr>
          <p:cNvPr id="22" name="椭圆 21"/>
          <p:cNvSpPr/>
          <p:nvPr>
            <p:custDataLst>
              <p:tags r:id="rId1"/>
            </p:custDataLst>
          </p:nvPr>
        </p:nvSpPr>
        <p:spPr>
          <a:xfrm>
            <a:off x="456565" y="716915"/>
            <a:ext cx="487363" cy="487363"/>
          </a:xfrm>
          <a:prstGeom prst="ellips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  <a:sym typeface="+mn-ea"/>
            </a:endParaRPr>
          </a:p>
        </p:txBody>
      </p:sp>
      <p:pic>
        <p:nvPicPr>
          <p:cNvPr id="6" name="图片 5" descr="微信图片_202104181942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810" y="2785745"/>
            <a:ext cx="4361180" cy="2168525"/>
          </a:xfrm>
          <a:prstGeom prst="rect">
            <a:avLst/>
          </a:prstGeom>
        </p:spPr>
      </p:pic>
      <p:pic>
        <p:nvPicPr>
          <p:cNvPr id="7" name="图片 6" descr="微信图片_202104181942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65" y="3014980"/>
            <a:ext cx="3675380" cy="1939290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  <p:custDataLst>
      <p:tags r:id="rId4"/>
    </p:custDataLst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/>
              <a:t> </a:t>
            </a:r>
            <a:r>
              <a:rPr lang="zh-CN" altLang="zh-CN" sz="2400"/>
              <a:t>参加全国民航职业技能大赛获奖</a:t>
            </a:r>
            <a:endParaRPr lang="zh-CN" altLang="zh-CN" sz="2400"/>
          </a:p>
          <a:p>
            <a:pPr marL="457200" lvl="1" indent="0">
              <a:buNone/>
            </a:pPr>
            <a:endParaRPr lang="zh-CN" altLang="zh-CN" sz="2400"/>
          </a:p>
        </p:txBody>
      </p:sp>
      <p:pic>
        <p:nvPicPr>
          <p:cNvPr id="6" name="图片 5" descr="微信图片_202104181946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2420" y="3121025"/>
            <a:ext cx="3248025" cy="2411095"/>
          </a:xfrm>
          <a:prstGeom prst="rect">
            <a:avLst/>
          </a:prstGeom>
        </p:spPr>
      </p:pic>
      <p:pic>
        <p:nvPicPr>
          <p:cNvPr id="7" name="图片 6" descr="微信图片_20210418195335"/>
          <p:cNvPicPr>
            <a:picLocks noChangeAspect="1"/>
          </p:cNvPicPr>
          <p:nvPr/>
        </p:nvPicPr>
        <p:blipFill>
          <a:blip r:embed="rId2"/>
          <a:srcRect t="13155"/>
          <a:stretch>
            <a:fillRect/>
          </a:stretch>
        </p:blipFill>
        <p:spPr>
          <a:xfrm>
            <a:off x="4609465" y="3121660"/>
            <a:ext cx="3700145" cy="2410460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  <p:custDataLst>
      <p:tags r:id="rId3"/>
    </p:custDataLst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/>
              <a:t> </a:t>
            </a:r>
            <a:r>
              <a:rPr lang="zh-CN" altLang="en-US"/>
              <a:t>民航服务</a:t>
            </a:r>
            <a:r>
              <a:rPr lang="zh-CN" altLang="en-US"/>
              <a:t>英语口语教学</a:t>
            </a:r>
            <a:r>
              <a:rPr lang="zh-CN" altLang="zh-CN">
                <a:sym typeface="+mn-ea"/>
              </a:rPr>
              <a:t>注重特色创新</a:t>
            </a:r>
            <a:endParaRPr lang="zh-CN" altLang="zh-CN">
              <a:sym typeface="+mn-ea"/>
            </a:endParaRPr>
          </a:p>
          <a:p>
            <a:pPr lvl="1"/>
            <a:r>
              <a:rPr lang="zh-CN" altLang="zh-CN" sz="2400"/>
              <a:t>积极参与社会服务，</a:t>
            </a:r>
            <a:r>
              <a:rPr lang="zh-CN" altLang="zh-CN" sz="2400"/>
              <a:t>学以致用</a:t>
            </a:r>
            <a:endParaRPr lang="zh-CN" altLang="zh-CN" sz="2400"/>
          </a:p>
          <a:p>
            <a:pPr marL="457200" lvl="1" indent="0">
              <a:buNone/>
            </a:pPr>
            <a:endParaRPr lang="zh-CN" altLang="zh-CN" sz="2400"/>
          </a:p>
        </p:txBody>
      </p:sp>
      <p:pic>
        <p:nvPicPr>
          <p:cNvPr id="4" name="图片 3" descr="微信图片_202104182014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165" y="3129915"/>
            <a:ext cx="3602990" cy="2700655"/>
          </a:xfrm>
          <a:prstGeom prst="rect">
            <a:avLst/>
          </a:prstGeom>
        </p:spPr>
      </p:pic>
      <p:pic>
        <p:nvPicPr>
          <p:cNvPr id="5" name="图片 4" descr="微信图片_202104182016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380" y="3061970"/>
            <a:ext cx="3683000" cy="2768600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  <p:custDataLst>
      <p:tags r:id="rId3"/>
    </p:custDataLst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 sz="2800" b="1"/>
              <a:t>民航服务英语口语</a:t>
            </a:r>
            <a:r>
              <a:rPr lang="en-US" altLang="zh-CN" sz="2800" b="1"/>
              <a:t>”</a:t>
            </a:r>
            <a:r>
              <a:rPr lang="zh-CN" altLang="en-US" sz="2800" b="1"/>
              <a:t>大赛的模式下，学生快乐在比赛中 ，充实在参与中，成长在互动中。从2013年---20</a:t>
            </a:r>
            <a:r>
              <a:rPr lang="en-US" altLang="zh-CN" sz="2800" b="1"/>
              <a:t>21</a:t>
            </a:r>
            <a:r>
              <a:rPr lang="zh-CN" altLang="en-US" sz="2800" b="1"/>
              <a:t>年学生获奖人数大幅度地上升，学生就业率明显提高。培养出一大批口语能力强的国际化优秀毕业生。在素质与知识能力方面具有国际竞争力。</a:t>
            </a:r>
            <a:endParaRPr lang="zh-CN" altLang="en-US" sz="2800" b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565" y="608330"/>
            <a:ext cx="8227060" cy="984250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/>
              <a:t>八、民航</a:t>
            </a:r>
            <a:r>
              <a:rPr lang="zh-CN" altLang="en-US"/>
              <a:t>服务英语</a:t>
            </a:r>
            <a:r>
              <a:rPr lang="zh-CN" altLang="en-US"/>
              <a:t>口语</a:t>
            </a:r>
            <a:br>
              <a:rPr lang="zh-CN" altLang="en-US"/>
            </a:br>
            <a:r>
              <a:rPr lang="zh-CN" altLang="en-US"/>
              <a:t>诊改目标与思路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/>
              <a:t> </a:t>
            </a:r>
            <a:r>
              <a:rPr lang="zh-CN" altLang="en-US"/>
              <a:t>诊改思路</a:t>
            </a:r>
            <a:endParaRPr lang="zh-CN" altLang="en-US"/>
          </a:p>
          <a:p>
            <a:pPr lvl="1"/>
            <a:r>
              <a:rPr lang="zh-CN" altLang="en-US">
                <a:sym typeface="+mn-ea"/>
              </a:rPr>
              <a:t>加强教师团队建设</a:t>
            </a:r>
            <a:endParaRPr lang="zh-CN" altLang="en-US"/>
          </a:p>
          <a:p>
            <a:pPr lvl="1"/>
            <a:r>
              <a:rPr lang="zh-CN" altLang="en-US"/>
              <a:t>进一步完善</a:t>
            </a:r>
            <a:r>
              <a:rPr lang="zh-CN" altLang="en-US"/>
              <a:t>校企合作</a:t>
            </a:r>
            <a:endParaRPr lang="zh-CN" altLang="en-US"/>
          </a:p>
          <a:p>
            <a:pPr lvl="1"/>
            <a:r>
              <a:rPr lang="zh-CN" altLang="en-US">
                <a:sym typeface="+mn-ea"/>
              </a:rPr>
              <a:t>加强课程体系建设</a:t>
            </a:r>
            <a:endParaRPr lang="zh-CN" altLang="en-US">
              <a:sym typeface="+mn-ea"/>
            </a:endParaRPr>
          </a:p>
          <a:p>
            <a:pPr lvl="1"/>
            <a:r>
              <a:rPr lang="zh-CN" altLang="en-US">
                <a:sym typeface="+mn-ea"/>
              </a:rPr>
              <a:t>全面提高人才培养质量</a:t>
            </a:r>
            <a:endParaRPr lang="zh-CN" altLang="en-US"/>
          </a:p>
          <a:p>
            <a:pPr marL="457200" lvl="1" indent="0">
              <a:buNone/>
            </a:pPr>
            <a:endParaRPr lang="zh-CN" altLang="en-US"/>
          </a:p>
          <a:p>
            <a:pPr lvl="1"/>
            <a:endParaRPr lang="zh-CN" altLang="en-US"/>
          </a:p>
          <a:p>
            <a:pPr lvl="1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dirty="0"/>
              <a:t> </a:t>
            </a:r>
            <a:endParaRPr lang="en-US" altLang="zh-CN" dirty="0"/>
          </a:p>
          <a:p>
            <a:r>
              <a:rPr lang="zh-CN" altLang="en-US" dirty="0"/>
              <a:t>合作办学，校企共同制定各课程</a:t>
            </a:r>
            <a:r>
              <a:rPr lang="zh-CN" altLang="en-US" dirty="0"/>
              <a:t>以及人才培养方案</a:t>
            </a:r>
            <a:endParaRPr lang="zh-CN" altLang="en-US" dirty="0"/>
          </a:p>
          <a:p>
            <a:r>
              <a:rPr lang="zh-CN" altLang="en-US" dirty="0"/>
              <a:t>创新发展，不断开展教学模式改革</a:t>
            </a:r>
            <a:endParaRPr lang="zh-CN" altLang="en-US" dirty="0"/>
          </a:p>
          <a:p>
            <a:r>
              <a:rPr lang="zh-CN" altLang="en-US" dirty="0"/>
              <a:t>勇于实践，完善人才培养</a:t>
            </a:r>
            <a:r>
              <a:rPr lang="zh-CN" altLang="en-US" dirty="0"/>
              <a:t>评价模式</a:t>
            </a:r>
            <a:endParaRPr lang="zh-CN" altLang="en-US" dirty="0"/>
          </a:p>
          <a:p>
            <a:pPr marL="914400" lvl="2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/>
              <a:t> </a:t>
            </a:r>
            <a:r>
              <a:rPr lang="zh-CN" altLang="en-US"/>
              <a:t>加强教学团队建设</a:t>
            </a:r>
            <a:endParaRPr lang="zh-CN" altLang="en-US"/>
          </a:p>
          <a:p>
            <a:pPr marL="0" indent="0">
              <a:buNone/>
            </a:pPr>
            <a:r>
              <a:rPr lang="en-US" altLang="zh-CN" sz="2800"/>
              <a:t>   </a:t>
            </a:r>
            <a:r>
              <a:rPr lang="zh-CN" altLang="en-US" sz="2800"/>
              <a:t>提升教学团队整体提升学历学位</a:t>
            </a:r>
            <a:endParaRPr lang="zh-CN" altLang="en-US" sz="2800"/>
          </a:p>
          <a:p>
            <a:pPr marL="0" indent="0" algn="l">
              <a:buNone/>
            </a:pPr>
            <a:r>
              <a:rPr lang="en-US" altLang="zh-CN" sz="2800"/>
              <a:t>   </a:t>
            </a:r>
            <a:r>
              <a:rPr lang="zh-CN" altLang="en-US" sz="2800"/>
              <a:t>专任专业教学团队成员参加省级以上各种比</a:t>
            </a:r>
            <a:r>
              <a:rPr lang="en-US" altLang="zh-CN" sz="2800"/>
              <a:t>  </a:t>
            </a:r>
            <a:r>
              <a:rPr lang="zh-CN" altLang="en-US" sz="2800"/>
              <a:t>赛并获奖</a:t>
            </a:r>
            <a:endParaRPr lang="zh-CN" altLang="en-US" sz="2800"/>
          </a:p>
          <a:p>
            <a:pPr lvl="1"/>
            <a:r>
              <a:rPr lang="zh-CN" altLang="en-US"/>
              <a:t>教学团队成员指导学生赢得国家级</a:t>
            </a:r>
            <a:r>
              <a:rPr lang="zh-CN" altLang="en-US"/>
              <a:t>奖励</a:t>
            </a:r>
            <a:endParaRPr lang="zh-CN" altLang="en-US"/>
          </a:p>
          <a:p>
            <a:pPr lvl="1"/>
            <a:r>
              <a:rPr lang="zh-CN" altLang="en-US"/>
              <a:t>专业负责人主持省级课题和</a:t>
            </a:r>
            <a:r>
              <a:rPr lang="zh-CN" altLang="en-US"/>
              <a:t>教学成果奖</a:t>
            </a:r>
            <a:endParaRPr lang="zh-CN" altLang="en-US"/>
          </a:p>
          <a:p>
            <a:pPr marL="457200" lvl="1" indent="0">
              <a:buNone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  </a:t>
            </a:r>
            <a:r>
              <a:rPr lang="zh-CN" altLang="en-US"/>
              <a:t>预期</a:t>
            </a:r>
            <a:r>
              <a:rPr lang="zh-CN" altLang="en-US"/>
              <a:t>建设成效</a:t>
            </a:r>
            <a:endParaRPr lang="zh-CN" altLang="en-US"/>
          </a:p>
        </p:txBody>
      </p:sp>
      <p:sp>
        <p:nvSpPr>
          <p:cNvPr id="32" name="椭圆 31"/>
          <p:cNvSpPr/>
          <p:nvPr>
            <p:custDataLst>
              <p:tags r:id="rId1"/>
            </p:custDataLst>
          </p:nvPr>
        </p:nvSpPr>
        <p:spPr>
          <a:xfrm>
            <a:off x="456565" y="717233"/>
            <a:ext cx="487363" cy="487045"/>
          </a:xfrm>
          <a:prstGeom prst="ellips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+mn-ea"/>
              </a:rPr>
              <a:t>4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 </a:t>
            </a:r>
            <a:r>
              <a:rPr lang="zh-CN" altLang="en-US" dirty="0"/>
              <a:t>人才培养模式改革创新</a:t>
            </a:r>
            <a:endParaRPr lang="zh-CN" altLang="en-US" dirty="0"/>
          </a:p>
          <a:p>
            <a:r>
              <a:rPr lang="zh-CN" altLang="en-US" dirty="0"/>
              <a:t> 课程建设取得成效</a:t>
            </a:r>
            <a:endParaRPr lang="zh-CN" altLang="en-US" dirty="0"/>
          </a:p>
          <a:p>
            <a:r>
              <a:rPr lang="zh-CN" altLang="en-US" dirty="0"/>
              <a:t> 建设成一流的创新教学团队</a:t>
            </a:r>
            <a:endParaRPr lang="zh-CN" altLang="en-US" dirty="0"/>
          </a:p>
          <a:p>
            <a:r>
              <a:rPr lang="zh-CN" altLang="en-US" dirty="0"/>
              <a:t> 人才培养质量明显提高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  <p:custDataLst>
      <p:tags r:id="rId2"/>
    </p:custDataLst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教学内容</a:t>
            </a:r>
            <a:r>
              <a:rPr lang="zh-CN" altLang="en-US"/>
              <a:t>包括：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20000"/>
          </a:bodyPr>
          <a:lstStyle/>
          <a:p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订票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办理值机手续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行李托运、安全检查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航前准备、航后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工作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餐饮服务、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特殊旅客服务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飞机延误、飞机转航、行李丢失和查询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危险品的处置、海关申报、行李认领等涵盖了民航服务和地面服务的主要领域和环节。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zh-CN"/>
          </a:p>
          <a:p>
            <a:endParaRPr lang="zh-CN" altLang="zh-CN"/>
          </a:p>
          <a:p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0315" y="2545080"/>
            <a:ext cx="6642735" cy="2619375"/>
          </a:xfrm>
        </p:spPr>
        <p:txBody>
          <a:bodyPr>
            <a:noAutofit/>
          </a:bodyPr>
          <a:p>
            <a:pPr marL="0" indent="0">
              <a:buNone/>
            </a:pPr>
            <a:r>
              <a:rPr lang="en-US" altLang="zh-CN" sz="4000">
                <a:solidFill>
                  <a:schemeClr val="bg1"/>
                </a:solidFill>
              </a:rPr>
              <a:t>  </a:t>
            </a:r>
            <a:r>
              <a:rPr lang="zh-CN" altLang="en-US" sz="4000">
                <a:solidFill>
                  <a:schemeClr val="bg1"/>
                </a:solidFill>
              </a:rPr>
              <a:t>请各位老师多提宝贵意见</a:t>
            </a:r>
            <a:endParaRPr lang="zh-CN" altLang="en-US" sz="40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altLang="zh-CN" sz="4000">
                <a:solidFill>
                  <a:schemeClr val="bg1"/>
                </a:solidFill>
              </a:rPr>
              <a:t>         </a:t>
            </a:r>
            <a:r>
              <a:rPr lang="zh-CN" altLang="en-US" sz="4000">
                <a:solidFill>
                  <a:schemeClr val="bg1"/>
                </a:solidFill>
              </a:rPr>
              <a:t>谢</a:t>
            </a:r>
            <a:r>
              <a:rPr lang="en-US" altLang="zh-CN" sz="4000">
                <a:solidFill>
                  <a:schemeClr val="bg1"/>
                </a:solidFill>
              </a:rPr>
              <a:t>  </a:t>
            </a:r>
            <a:r>
              <a:rPr lang="zh-CN" altLang="en-US" sz="4000">
                <a:solidFill>
                  <a:schemeClr val="bg1"/>
                </a:solidFill>
              </a:rPr>
              <a:t>谢</a:t>
            </a:r>
            <a:endParaRPr lang="zh-CN" altLang="en-US" sz="4000">
              <a:solidFill>
                <a:schemeClr val="bg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00" y="556895"/>
            <a:ext cx="8636635" cy="5407660"/>
          </a:xfrm>
          <a:prstGeom prst="rect">
            <a:avLst/>
          </a:prstGeom>
          <a:effectLst>
            <a:outerShdw blurRad="50800" dist="2032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p>
            <a:r>
              <a:rPr lang="zh-CN" altLang="en-US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学习的目的</a:t>
            </a:r>
            <a:endParaRPr lang="zh-CN" altLang="en-US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旨在使学生模拟实际工作情景中，练习并掌握民航服务英语口语的各种表达，通过语言大量实践，达到民航地面和空中服务各个岗位中，准确、熟练地运用英语进行交流的</a:t>
            </a:r>
            <a:r>
              <a:rPr lang="zh-CN" altLang="en-US"/>
              <a:t>目的。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任意多边形 23"/>
          <p:cNvSpPr/>
          <p:nvPr>
            <p:custDataLst>
              <p:tags r:id="rId1"/>
            </p:custDataLst>
          </p:nvPr>
        </p:nvSpPr>
        <p:spPr>
          <a:xfrm>
            <a:off x="2474595" y="1555750"/>
            <a:ext cx="3929380" cy="671195"/>
          </a:xfrm>
          <a:custGeom>
            <a:avLst/>
            <a:gdLst>
              <a:gd name="connsiteX0" fmla="*/ 0 w 3954840"/>
              <a:gd name="connsiteY0" fmla="*/ 0 h 557348"/>
              <a:gd name="connsiteX1" fmla="*/ 3835506 w 3954840"/>
              <a:gd name="connsiteY1" fmla="*/ 0 h 557348"/>
              <a:gd name="connsiteX2" fmla="*/ 3954840 w 3954840"/>
              <a:gd name="connsiteY2" fmla="*/ 92893 h 557348"/>
              <a:gd name="connsiteX3" fmla="*/ 3954840 w 3954840"/>
              <a:gd name="connsiteY3" fmla="*/ 464455 h 557348"/>
              <a:gd name="connsiteX4" fmla="*/ 3835506 w 3954840"/>
              <a:gd name="connsiteY4" fmla="*/ 557348 h 557348"/>
              <a:gd name="connsiteX5" fmla="*/ 0 w 3954840"/>
              <a:gd name="connsiteY5" fmla="*/ 557348 h 557348"/>
              <a:gd name="connsiteX6" fmla="*/ 45938 w 3954840"/>
              <a:gd name="connsiteY6" fmla="*/ 532414 h 557348"/>
              <a:gd name="connsiteX7" fmla="*/ 180850 w 3954840"/>
              <a:gd name="connsiteY7" fmla="*/ 278674 h 557348"/>
              <a:gd name="connsiteX8" fmla="*/ 45938 w 3954840"/>
              <a:gd name="connsiteY8" fmla="*/ 24934 h 557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54840" h="557348">
                <a:moveTo>
                  <a:pt x="0" y="0"/>
                </a:moveTo>
                <a:lnTo>
                  <a:pt x="3835506" y="0"/>
                </a:lnTo>
                <a:cubicBezTo>
                  <a:pt x="3901412" y="0"/>
                  <a:pt x="3954840" y="41590"/>
                  <a:pt x="3954840" y="92893"/>
                </a:cubicBezTo>
                <a:lnTo>
                  <a:pt x="3954840" y="464455"/>
                </a:lnTo>
                <a:cubicBezTo>
                  <a:pt x="3954840" y="515758"/>
                  <a:pt x="3901412" y="557348"/>
                  <a:pt x="3835506" y="557348"/>
                </a:cubicBezTo>
                <a:lnTo>
                  <a:pt x="0" y="557348"/>
                </a:lnTo>
                <a:lnTo>
                  <a:pt x="45938" y="532414"/>
                </a:lnTo>
                <a:cubicBezTo>
                  <a:pt x="127334" y="477424"/>
                  <a:pt x="180850" y="384299"/>
                  <a:pt x="180850" y="278674"/>
                </a:cubicBezTo>
                <a:cubicBezTo>
                  <a:pt x="180850" y="173050"/>
                  <a:pt x="127334" y="79925"/>
                  <a:pt x="45938" y="24934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36000" rIns="36000" bIns="3600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专业知识技能传授与价值观教育协同作用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22" name="椭圆 21"/>
          <p:cNvSpPr/>
          <p:nvPr>
            <p:custDataLst>
              <p:tags r:id="rId2"/>
            </p:custDataLst>
          </p:nvPr>
        </p:nvSpPr>
        <p:spPr>
          <a:xfrm>
            <a:off x="2193925" y="1675130"/>
            <a:ext cx="487363" cy="487363"/>
          </a:xfrm>
          <a:prstGeom prst="ellips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+mn-ea"/>
              </a:rPr>
              <a:t>1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  <a:sym typeface="+mn-ea"/>
            </a:endParaRPr>
          </a:p>
        </p:txBody>
      </p:sp>
      <p:sp>
        <p:nvSpPr>
          <p:cNvPr id="25" name="任意多边形 24"/>
          <p:cNvSpPr/>
          <p:nvPr>
            <p:custDataLst>
              <p:tags r:id="rId3"/>
            </p:custDataLst>
          </p:nvPr>
        </p:nvSpPr>
        <p:spPr>
          <a:xfrm>
            <a:off x="2587943" y="2483803"/>
            <a:ext cx="3954463" cy="556895"/>
          </a:xfrm>
          <a:custGeom>
            <a:avLst/>
            <a:gdLst>
              <a:gd name="connsiteX0" fmla="*/ 0 w 3954840"/>
              <a:gd name="connsiteY0" fmla="*/ 0 h 557348"/>
              <a:gd name="connsiteX1" fmla="*/ 3835506 w 3954840"/>
              <a:gd name="connsiteY1" fmla="*/ 0 h 557348"/>
              <a:gd name="connsiteX2" fmla="*/ 3954840 w 3954840"/>
              <a:gd name="connsiteY2" fmla="*/ 92893 h 557348"/>
              <a:gd name="connsiteX3" fmla="*/ 3954840 w 3954840"/>
              <a:gd name="connsiteY3" fmla="*/ 464455 h 557348"/>
              <a:gd name="connsiteX4" fmla="*/ 3835506 w 3954840"/>
              <a:gd name="connsiteY4" fmla="*/ 557348 h 557348"/>
              <a:gd name="connsiteX5" fmla="*/ 0 w 3954840"/>
              <a:gd name="connsiteY5" fmla="*/ 557348 h 557348"/>
              <a:gd name="connsiteX6" fmla="*/ 45938 w 3954840"/>
              <a:gd name="connsiteY6" fmla="*/ 532414 h 557348"/>
              <a:gd name="connsiteX7" fmla="*/ 180850 w 3954840"/>
              <a:gd name="connsiteY7" fmla="*/ 278674 h 557348"/>
              <a:gd name="connsiteX8" fmla="*/ 45938 w 3954840"/>
              <a:gd name="connsiteY8" fmla="*/ 24934 h 557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54840" h="557348">
                <a:moveTo>
                  <a:pt x="0" y="0"/>
                </a:moveTo>
                <a:lnTo>
                  <a:pt x="3835506" y="0"/>
                </a:lnTo>
                <a:cubicBezTo>
                  <a:pt x="3901412" y="0"/>
                  <a:pt x="3954840" y="41590"/>
                  <a:pt x="3954840" y="92893"/>
                </a:cubicBezTo>
                <a:lnTo>
                  <a:pt x="3954840" y="464455"/>
                </a:lnTo>
                <a:cubicBezTo>
                  <a:pt x="3954840" y="515758"/>
                  <a:pt x="3901412" y="557348"/>
                  <a:pt x="3835506" y="557348"/>
                </a:cubicBezTo>
                <a:lnTo>
                  <a:pt x="0" y="557348"/>
                </a:lnTo>
                <a:lnTo>
                  <a:pt x="45938" y="532414"/>
                </a:lnTo>
                <a:cubicBezTo>
                  <a:pt x="127334" y="477424"/>
                  <a:pt x="180850" y="384299"/>
                  <a:pt x="180850" y="278674"/>
                </a:cubicBezTo>
                <a:cubicBezTo>
                  <a:pt x="180850" y="173050"/>
                  <a:pt x="127334" y="79925"/>
                  <a:pt x="45938" y="24934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36000" rIns="36000" bIns="3600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2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锤炼强烈的责任感和服务</a:t>
            </a:r>
            <a:r>
              <a:rPr kumimoji="0" lang="zh-CN" altLang="en-US" sz="222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意识</a:t>
            </a:r>
            <a:endParaRPr kumimoji="0" lang="zh-CN" altLang="en-US" sz="222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26" name="椭圆 25"/>
          <p:cNvSpPr/>
          <p:nvPr>
            <p:custDataLst>
              <p:tags r:id="rId4"/>
            </p:custDataLst>
          </p:nvPr>
        </p:nvSpPr>
        <p:spPr>
          <a:xfrm>
            <a:off x="2193925" y="2519363"/>
            <a:ext cx="487363" cy="487045"/>
          </a:xfrm>
          <a:prstGeom prst="ellips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+mn-ea"/>
              </a:rPr>
              <a:t>2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  <a:sym typeface="+mn-ea"/>
            </a:endParaRPr>
          </a:p>
        </p:txBody>
      </p:sp>
      <p:sp>
        <p:nvSpPr>
          <p:cNvPr id="29" name="任意多边形 28"/>
          <p:cNvSpPr/>
          <p:nvPr>
            <p:custDataLst>
              <p:tags r:id="rId5"/>
            </p:custDataLst>
          </p:nvPr>
        </p:nvSpPr>
        <p:spPr>
          <a:xfrm>
            <a:off x="2588260" y="3169285"/>
            <a:ext cx="4036695" cy="716280"/>
          </a:xfrm>
          <a:custGeom>
            <a:avLst/>
            <a:gdLst>
              <a:gd name="connsiteX0" fmla="*/ 0 w 3954840"/>
              <a:gd name="connsiteY0" fmla="*/ 0 h 557348"/>
              <a:gd name="connsiteX1" fmla="*/ 3835506 w 3954840"/>
              <a:gd name="connsiteY1" fmla="*/ 0 h 557348"/>
              <a:gd name="connsiteX2" fmla="*/ 3954840 w 3954840"/>
              <a:gd name="connsiteY2" fmla="*/ 92893 h 557348"/>
              <a:gd name="connsiteX3" fmla="*/ 3954840 w 3954840"/>
              <a:gd name="connsiteY3" fmla="*/ 464455 h 557348"/>
              <a:gd name="connsiteX4" fmla="*/ 3835506 w 3954840"/>
              <a:gd name="connsiteY4" fmla="*/ 557348 h 557348"/>
              <a:gd name="connsiteX5" fmla="*/ 0 w 3954840"/>
              <a:gd name="connsiteY5" fmla="*/ 557348 h 557348"/>
              <a:gd name="connsiteX6" fmla="*/ 45938 w 3954840"/>
              <a:gd name="connsiteY6" fmla="*/ 532414 h 557348"/>
              <a:gd name="connsiteX7" fmla="*/ 180850 w 3954840"/>
              <a:gd name="connsiteY7" fmla="*/ 278674 h 557348"/>
              <a:gd name="connsiteX8" fmla="*/ 45938 w 3954840"/>
              <a:gd name="connsiteY8" fmla="*/ 24934 h 557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54840" h="557348">
                <a:moveTo>
                  <a:pt x="0" y="0"/>
                </a:moveTo>
                <a:lnTo>
                  <a:pt x="3835506" y="0"/>
                </a:lnTo>
                <a:cubicBezTo>
                  <a:pt x="3901412" y="0"/>
                  <a:pt x="3954840" y="41590"/>
                  <a:pt x="3954840" y="92893"/>
                </a:cubicBezTo>
                <a:lnTo>
                  <a:pt x="3954840" y="464455"/>
                </a:lnTo>
                <a:cubicBezTo>
                  <a:pt x="3954840" y="515758"/>
                  <a:pt x="3901412" y="557348"/>
                  <a:pt x="3835506" y="557348"/>
                </a:cubicBezTo>
                <a:lnTo>
                  <a:pt x="0" y="557348"/>
                </a:lnTo>
                <a:lnTo>
                  <a:pt x="45938" y="532414"/>
                </a:lnTo>
                <a:cubicBezTo>
                  <a:pt x="127334" y="477424"/>
                  <a:pt x="180850" y="384299"/>
                  <a:pt x="180850" y="278674"/>
                </a:cubicBezTo>
                <a:cubicBezTo>
                  <a:pt x="180850" y="173050"/>
                  <a:pt x="127334" y="79925"/>
                  <a:pt x="45938" y="24934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36000" rIns="36000" bIns="36000" anchor="ctr">
            <a:normAutofit lnSpcReduction="20000"/>
          </a:bodyPr>
          <a:lstStyle/>
          <a:p>
            <a:pPr marL="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2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夯实空乘专业技能、培养工匠精神</a:t>
            </a:r>
            <a:endParaRPr kumimoji="0" lang="zh-CN" altLang="en-US" sz="222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30" name="椭圆 29"/>
          <p:cNvSpPr/>
          <p:nvPr>
            <p:custDataLst>
              <p:tags r:id="rId6"/>
            </p:custDataLst>
          </p:nvPr>
        </p:nvSpPr>
        <p:spPr>
          <a:xfrm>
            <a:off x="2193925" y="3363278"/>
            <a:ext cx="487363" cy="487045"/>
          </a:xfrm>
          <a:prstGeom prst="ellips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+mn-ea"/>
              </a:rPr>
              <a:t>3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  <a:sym typeface="+mn-ea"/>
            </a:endParaRPr>
          </a:p>
        </p:txBody>
      </p:sp>
      <p:sp>
        <p:nvSpPr>
          <p:cNvPr id="31" name="任意多边形 30"/>
          <p:cNvSpPr/>
          <p:nvPr>
            <p:custDataLst>
              <p:tags r:id="rId7"/>
            </p:custDataLst>
          </p:nvPr>
        </p:nvSpPr>
        <p:spPr>
          <a:xfrm>
            <a:off x="2613660" y="4047490"/>
            <a:ext cx="4011295" cy="682625"/>
          </a:xfrm>
          <a:custGeom>
            <a:avLst/>
            <a:gdLst>
              <a:gd name="connsiteX0" fmla="*/ 0 w 3954840"/>
              <a:gd name="connsiteY0" fmla="*/ 0 h 557348"/>
              <a:gd name="connsiteX1" fmla="*/ 3835506 w 3954840"/>
              <a:gd name="connsiteY1" fmla="*/ 0 h 557348"/>
              <a:gd name="connsiteX2" fmla="*/ 3954840 w 3954840"/>
              <a:gd name="connsiteY2" fmla="*/ 92893 h 557348"/>
              <a:gd name="connsiteX3" fmla="*/ 3954840 w 3954840"/>
              <a:gd name="connsiteY3" fmla="*/ 464455 h 557348"/>
              <a:gd name="connsiteX4" fmla="*/ 3835506 w 3954840"/>
              <a:gd name="connsiteY4" fmla="*/ 557348 h 557348"/>
              <a:gd name="connsiteX5" fmla="*/ 0 w 3954840"/>
              <a:gd name="connsiteY5" fmla="*/ 557348 h 557348"/>
              <a:gd name="connsiteX6" fmla="*/ 45938 w 3954840"/>
              <a:gd name="connsiteY6" fmla="*/ 532414 h 557348"/>
              <a:gd name="connsiteX7" fmla="*/ 180850 w 3954840"/>
              <a:gd name="connsiteY7" fmla="*/ 278674 h 557348"/>
              <a:gd name="connsiteX8" fmla="*/ 45938 w 3954840"/>
              <a:gd name="connsiteY8" fmla="*/ 24934 h 557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54840" h="557348">
                <a:moveTo>
                  <a:pt x="0" y="0"/>
                </a:moveTo>
                <a:lnTo>
                  <a:pt x="3835506" y="0"/>
                </a:lnTo>
                <a:cubicBezTo>
                  <a:pt x="3901412" y="0"/>
                  <a:pt x="3954840" y="41590"/>
                  <a:pt x="3954840" y="92893"/>
                </a:cubicBezTo>
                <a:lnTo>
                  <a:pt x="3954840" y="464455"/>
                </a:lnTo>
                <a:cubicBezTo>
                  <a:pt x="3954840" y="515758"/>
                  <a:pt x="3901412" y="557348"/>
                  <a:pt x="3835506" y="557348"/>
                </a:cubicBezTo>
                <a:lnTo>
                  <a:pt x="0" y="557348"/>
                </a:lnTo>
                <a:lnTo>
                  <a:pt x="45938" y="532414"/>
                </a:lnTo>
                <a:cubicBezTo>
                  <a:pt x="127334" y="477424"/>
                  <a:pt x="180850" y="384299"/>
                  <a:pt x="180850" y="278674"/>
                </a:cubicBezTo>
                <a:cubicBezTo>
                  <a:pt x="180850" y="173050"/>
                  <a:pt x="127334" y="79925"/>
                  <a:pt x="45938" y="24934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36000" rIns="36000" bIns="36000" anchor="ctr">
            <a:noAutofit/>
          </a:bodyPr>
          <a:lstStyle/>
          <a:p>
            <a:pPr marL="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9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比赛贯穿教学年、任务驱动教学为主要</a:t>
            </a:r>
            <a:r>
              <a:rPr kumimoji="0" lang="zh-CN" altLang="en-US" sz="19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教学手段</a:t>
            </a:r>
            <a:endParaRPr kumimoji="0" lang="zh-CN" altLang="en-US" sz="19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2" name="椭圆 31"/>
          <p:cNvSpPr/>
          <p:nvPr>
            <p:custDataLst>
              <p:tags r:id="rId8"/>
            </p:custDataLst>
          </p:nvPr>
        </p:nvSpPr>
        <p:spPr>
          <a:xfrm>
            <a:off x="2193925" y="4207193"/>
            <a:ext cx="487363" cy="487045"/>
          </a:xfrm>
          <a:prstGeom prst="ellips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+mn-ea"/>
              </a:rPr>
              <a:t>4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  <a:sym typeface="+mn-ea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4" name="标题 3"/>
          <p:cNvSpPr/>
          <p:nvPr>
            <p:ph type="title"/>
          </p:nvPr>
        </p:nvSpPr>
        <p:spPr/>
        <p:txBody>
          <a:bodyPr/>
          <a:p>
            <a:r>
              <a:rPr lang="zh-CN" altLang="en-US" b="1"/>
              <a:t>二、课程的设计思路</a:t>
            </a:r>
            <a:endParaRPr lang="zh-CN" altLang="en-US" b="1"/>
          </a:p>
        </p:txBody>
      </p:sp>
    </p:spTree>
    <p:custDataLst>
      <p:tags r:id="rId9"/>
    </p:custDataLst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6565" y="1769110"/>
            <a:ext cx="8227060" cy="34359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lang="en-US" altLang="zh-CN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zh-CN" sz="2400" b="1"/>
              <a:t>锤炼</a:t>
            </a:r>
            <a:r>
              <a:rPr lang="en-US" altLang="zh-CN" sz="2400" b="1"/>
              <a:t>“</a:t>
            </a:r>
            <a:r>
              <a:rPr lang="zh-CN" altLang="zh-CN" sz="2400" b="1">
                <a:sym typeface="+mn-ea"/>
              </a:rPr>
              <a:t>中国机长</a:t>
            </a:r>
            <a:r>
              <a:rPr lang="en-US" altLang="zh-CN" sz="2400" b="1"/>
              <a:t>”</a:t>
            </a:r>
            <a:r>
              <a:rPr lang="zh-CN" altLang="zh-CN" sz="2400" b="1"/>
              <a:t>精神，培养学生爱国、敬业、任劳任怨、无私奉献的担当精神。</a:t>
            </a:r>
            <a:endParaRPr lang="zh-CN" altLang="zh-CN" sz="2400" b="1"/>
          </a:p>
          <a:p>
            <a:r>
              <a:rPr lang="zh-CN" altLang="zh-CN" sz="2400" b="1"/>
              <a:t>空中乘务是国际窗口，融合思政的民航服务英语口语，培养学生诚信、友善。</a:t>
            </a:r>
            <a:endParaRPr lang="zh-CN" altLang="zh-CN" sz="2400" b="1"/>
          </a:p>
          <a:p>
            <a:pPr algn="ctr"/>
            <a:r>
              <a:rPr lang="zh-CN" altLang="zh-CN" sz="2400" b="1"/>
              <a:t>将英语口语的运用与培养学生思想道德情操融为一体</a:t>
            </a:r>
            <a:endParaRPr lang="zh-CN" altLang="zh-CN"/>
          </a:p>
          <a:p>
            <a:pPr marL="0" indent="0">
              <a:buNone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02945" y="911860"/>
            <a:ext cx="69475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highlight>
                  <a:srgbClr val="FFFF00"/>
                </a:highlight>
              </a:rPr>
              <a:t>将社会主义价值观内化为学生的自觉行动、培养优秀</a:t>
            </a:r>
            <a:r>
              <a:rPr lang="zh-CN" altLang="en-US" sz="3200" b="1">
                <a:highlight>
                  <a:srgbClr val="FFFF00"/>
                </a:highlight>
              </a:rPr>
              <a:t>民航</a:t>
            </a:r>
            <a:r>
              <a:rPr lang="zh-CN" altLang="en-US" sz="2800" b="1">
                <a:highlight>
                  <a:srgbClr val="FFFF00"/>
                </a:highlight>
              </a:rPr>
              <a:t>人</a:t>
            </a:r>
            <a:endParaRPr lang="zh-CN" altLang="en-US" sz="2800" b="1">
              <a:highlight>
                <a:srgbClr val="FFFF00"/>
              </a:highlight>
            </a:endParaRPr>
          </a:p>
        </p:txBody>
      </p:sp>
    </p:spTree>
    <p:custDataLst>
      <p:tags r:id="rId1"/>
    </p:custDataLst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三、教学典型</a:t>
            </a:r>
            <a:r>
              <a:rPr lang="zh-CN" altLang="en-US"/>
              <a:t>案例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sz="2400"/>
              <a:t>  1</a:t>
            </a:r>
            <a:r>
              <a:rPr lang="zh-CN" altLang="en-US" sz="2400"/>
              <a:t>、</a:t>
            </a:r>
            <a:r>
              <a:rPr lang="en-US" altLang="zh-CN" sz="2400"/>
              <a:t> Unit15 Emergency Procedure(</a:t>
            </a:r>
            <a:r>
              <a:rPr lang="zh-CN" altLang="en-US" sz="2400"/>
              <a:t>紧急救援步骤</a:t>
            </a:r>
            <a:r>
              <a:rPr lang="en-US" altLang="zh-CN" sz="2400"/>
              <a:t>)</a:t>
            </a:r>
            <a:r>
              <a:rPr lang="zh-CN" altLang="en-US" sz="2400"/>
              <a:t>：课程口语交流内容是飞机在着火、释压等情况的操作步骤。引入《中国机长》电影中精彩视频片段，讲述</a:t>
            </a:r>
            <a:r>
              <a:rPr lang="zh-CN" altLang="en-US" sz="2400"/>
              <a:t>真实案例，</a:t>
            </a:r>
            <a:r>
              <a:rPr lang="en-US" altLang="zh-CN" sz="2400"/>
              <a:t>2018</a:t>
            </a:r>
            <a:r>
              <a:rPr lang="zh-CN" altLang="en-US" sz="2400"/>
              <a:t>年</a:t>
            </a:r>
            <a:r>
              <a:rPr lang="en-US" altLang="zh-CN" sz="2400"/>
              <a:t>5</a:t>
            </a:r>
            <a:r>
              <a:rPr lang="zh-CN" altLang="en-US" sz="2400"/>
              <a:t>月</a:t>
            </a:r>
            <a:r>
              <a:rPr lang="en-US" altLang="zh-CN" sz="2400"/>
              <a:t>14</a:t>
            </a:r>
            <a:r>
              <a:rPr lang="zh-CN" altLang="en-US" sz="2400"/>
              <a:t>日的川航事件，</a:t>
            </a:r>
            <a:r>
              <a:rPr lang="en-US" altLang="zh-CN" sz="2400"/>
              <a:t>3U8633</a:t>
            </a:r>
            <a:r>
              <a:rPr lang="zh-CN" altLang="en-US" sz="2400"/>
              <a:t>航班在驾驶室玻璃破裂，驾驶设备失控情况的的神操作，机长刘传面对险情健沉着冷静，在全体空乘人员的全力配合下，飞机平安降落，乘客得</a:t>
            </a:r>
            <a:r>
              <a:rPr lang="zh-CN" altLang="en-US" sz="2400"/>
              <a:t>救。</a:t>
            </a:r>
            <a:endParaRPr lang="zh-CN" altLang="en-US" sz="240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  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/>
              <a:t> 2</a:t>
            </a:r>
            <a:r>
              <a:rPr lang="zh-CN" altLang="en-US"/>
              <a:t>、用任务驱动教学法，就该问题展开讨论</a:t>
            </a:r>
            <a:r>
              <a:rPr lang="zh-CN" altLang="en-US"/>
              <a:t>与反思，如果你是乘务员在这架飞机上，会怎么做？思考</a:t>
            </a:r>
            <a:r>
              <a:rPr lang="en-US" altLang="zh-CN"/>
              <a:t>3-5</a:t>
            </a:r>
            <a:r>
              <a:rPr lang="zh-CN" altLang="en-US"/>
              <a:t>分钟，自己组织语言，踊跃举手，老师对</a:t>
            </a:r>
            <a:r>
              <a:rPr lang="zh-CN" altLang="en-US"/>
              <a:t>学生答案加以</a:t>
            </a:r>
            <a:r>
              <a:rPr lang="zh-CN" altLang="en-US"/>
              <a:t>点评，并根据回答问题的流利度和口语水平适当给与平时</a:t>
            </a:r>
            <a:r>
              <a:rPr lang="zh-CN" altLang="en-US"/>
              <a:t>成绩。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>
    <p:random/>
  </p:transition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4.xml><?xml version="1.0" encoding="utf-8"?>
<p:tagLst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176_1*a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185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176_1*b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18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91.xml><?xml version="1.0" encoding="utf-8"?>
<p:tagLst xmlns:p="http://schemas.openxmlformats.org/presentationml/2006/main">
  <p:tag name="MH" val="20151207155655"/>
  <p:tag name="MH_LIBRARY" val="GRAPHIC"/>
  <p:tag name="MH_ORDER" val="Freeform 23"/>
</p:tagLst>
</file>

<file path=ppt/tags/tag192.xml><?xml version="1.0" encoding="utf-8"?>
<p:tagLst xmlns:p="http://schemas.openxmlformats.org/presentationml/2006/main">
  <p:tag name="MH" val="20151207155655"/>
  <p:tag name="MH_LIBRARY" val="GRAPHIC"/>
  <p:tag name="MH_ORDER" val="Oval 21"/>
</p:tagLst>
</file>

<file path=ppt/tags/tag193.xml><?xml version="1.0" encoding="utf-8"?>
<p:tagLst xmlns:p="http://schemas.openxmlformats.org/presentationml/2006/main">
  <p:tag name="MH" val="20151207155655"/>
  <p:tag name="MH_LIBRARY" val="GRAPHIC"/>
  <p:tag name="MH_ORDER" val="Freeform 24"/>
</p:tagLst>
</file>

<file path=ppt/tags/tag194.xml><?xml version="1.0" encoding="utf-8"?>
<p:tagLst xmlns:p="http://schemas.openxmlformats.org/presentationml/2006/main">
  <p:tag name="MH" val="20151207155655"/>
  <p:tag name="MH_LIBRARY" val="GRAPHIC"/>
  <p:tag name="MH_ORDER" val="Oval 25"/>
</p:tagLst>
</file>

<file path=ppt/tags/tag195.xml><?xml version="1.0" encoding="utf-8"?>
<p:tagLst xmlns:p="http://schemas.openxmlformats.org/presentationml/2006/main">
  <p:tag name="MH" val="20151207155655"/>
  <p:tag name="MH_LIBRARY" val="GRAPHIC"/>
  <p:tag name="MH_ORDER" val="Freeform 28"/>
</p:tagLst>
</file>

<file path=ppt/tags/tag196.xml><?xml version="1.0" encoding="utf-8"?>
<p:tagLst xmlns:p="http://schemas.openxmlformats.org/presentationml/2006/main">
  <p:tag name="MH" val="20151207155655"/>
  <p:tag name="MH_LIBRARY" val="GRAPHIC"/>
  <p:tag name="MH_ORDER" val="Oval 29"/>
</p:tagLst>
</file>

<file path=ppt/tags/tag197.xml><?xml version="1.0" encoding="utf-8"?>
<p:tagLst xmlns:p="http://schemas.openxmlformats.org/presentationml/2006/main">
  <p:tag name="MH" val="20151207155655"/>
  <p:tag name="MH_LIBRARY" val="GRAPHIC"/>
  <p:tag name="MH_ORDER" val="Freeform 30"/>
</p:tagLst>
</file>

<file path=ppt/tags/tag198.xml><?xml version="1.0" encoding="utf-8"?>
<p:tagLst xmlns:p="http://schemas.openxmlformats.org/presentationml/2006/main">
  <p:tag name="MH" val="20151207155655"/>
  <p:tag name="MH_LIBRARY" val="GRAPHIC"/>
  <p:tag name="MH_ORDER" val="Oval 31"/>
</p:tagLst>
</file>

<file path=ppt/tags/tag1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09.xml><?xml version="1.0" encoding="utf-8"?>
<p:tagLst xmlns:p="http://schemas.openxmlformats.org/presentationml/2006/main">
  <p:tag name="MH" val="20151207155655"/>
  <p:tag name="MH_LIBRARY" val="GRAPHIC"/>
  <p:tag name="MH_ORDER" val="Oval 2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MH" val="20151207155655"/>
  <p:tag name="MH_LIBRARY" val="GRAPHIC"/>
  <p:tag name="MH_ORDER" val="Oval 21"/>
</p:tagLst>
</file>

<file path=ppt/tags/tag2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23.xml><?xml version="1.0" encoding="utf-8"?>
<p:tagLst xmlns:p="http://schemas.openxmlformats.org/presentationml/2006/main">
  <p:tag name="MH" val="20151207155655"/>
  <p:tag name="MH_LIBRARY" val="GRAPHIC"/>
  <p:tag name="MH_ORDER" val="Oval 21"/>
</p:tagLst>
</file>

<file path=ppt/tags/tag2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26.xml><?xml version="1.0" encoding="utf-8"?>
<p:tagLst xmlns:p="http://schemas.openxmlformats.org/presentationml/2006/main">
  <p:tag name="MH" val="20151207155655"/>
  <p:tag name="MH_LIBRARY" val="GRAPHIC"/>
  <p:tag name="MH_ORDER" val="Oval 21"/>
</p:tagLst>
</file>

<file path=ppt/tags/tag2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29.xml><?xml version="1.0" encoding="utf-8"?>
<p:tagLst xmlns:p="http://schemas.openxmlformats.org/presentationml/2006/main">
  <p:tag name="MH" val="20151207155655"/>
  <p:tag name="MH_LIBRARY" val="GRAPHIC"/>
  <p:tag name="MH_ORDER" val="Oval 2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37.xml><?xml version="1.0" encoding="utf-8"?>
<p:tagLst xmlns:p="http://schemas.openxmlformats.org/presentationml/2006/main">
  <p:tag name="MH" val="20151207155655"/>
  <p:tag name="MH_LIBRARY" val="GRAPHIC"/>
  <p:tag name="MH_ORDER" val="Oval 31"/>
</p:tagLst>
</file>

<file path=ppt/tags/tag2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2075</Words>
  <Application>WPS 演示</Application>
  <PresentationFormat>全屏显示(4:3)</PresentationFormat>
  <Paragraphs>340</Paragraphs>
  <Slides>40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40</vt:i4>
      </vt:variant>
    </vt:vector>
  </HeadingPairs>
  <TitlesOfParts>
    <vt:vector size="54" baseType="lpstr">
      <vt:lpstr>Arial</vt:lpstr>
      <vt:lpstr>宋体</vt:lpstr>
      <vt:lpstr>Wingdings</vt:lpstr>
      <vt:lpstr>微软雅黑</vt:lpstr>
      <vt:lpstr>黑体</vt:lpstr>
      <vt:lpstr>Wingdings</vt:lpstr>
      <vt:lpstr>Arial Unicode MS</vt:lpstr>
      <vt:lpstr>Calibri</vt:lpstr>
      <vt:lpstr>Office 主题​​</vt:lpstr>
      <vt:lpstr>1_Office 主题​​</vt:lpstr>
      <vt:lpstr>2_Office 主题​​</vt:lpstr>
      <vt:lpstr>Photoshop.Image.13</vt:lpstr>
      <vt:lpstr>Photoshop.Image.13</vt:lpstr>
      <vt:lpstr>Photoshop.Image.13</vt:lpstr>
      <vt:lpstr>  “以赛促学、以赛促教、以赛促改”的《民航服务英语口语》教学模式</vt:lpstr>
      <vt:lpstr>PowerPoint 演示文稿</vt:lpstr>
      <vt:lpstr>该课程128学时，8学分，分四个学期完成</vt:lpstr>
      <vt:lpstr>教学内容包括：</vt:lpstr>
      <vt:lpstr>学习的目的</vt:lpstr>
      <vt:lpstr>二、课程的设计思路</vt:lpstr>
      <vt:lpstr> </vt:lpstr>
      <vt:lpstr>三、教学典型案例</vt:lpstr>
      <vt:lpstr>  </vt:lpstr>
      <vt:lpstr> </vt:lpstr>
      <vt:lpstr>四、以赛促学、以赛促教、以赛促改 民航服务英语口语课堂教学模式</vt:lpstr>
      <vt:lpstr>  </vt:lpstr>
      <vt:lpstr>最真实的课堂，最高效的教学效果</vt:lpstr>
      <vt:lpstr> </vt:lpstr>
      <vt:lpstr> </vt:lpstr>
      <vt:lpstr>  </vt:lpstr>
      <vt:lpstr>专业带头人教师率先考取了相关证书</vt:lpstr>
      <vt:lpstr>实训室，为同学提供了很好的实践条件</vt:lpstr>
      <vt:lpstr>  </vt:lpstr>
      <vt:lpstr>  </vt:lpstr>
      <vt:lpstr>  </vt:lpstr>
      <vt:lpstr>  </vt:lpstr>
      <vt:lpstr>校外顶岗实习基地 </vt:lpstr>
      <vt:lpstr>七、课堂革命成效突出</vt:lpstr>
      <vt:lpstr>PowerPoint 演示文稿</vt:lpstr>
      <vt:lpstr>PowerPoint 演示文稿</vt:lpstr>
      <vt:lpstr>  建设基础</vt:lpstr>
      <vt:lpstr>  建设基础</vt:lpstr>
      <vt:lpstr>PowerPoint 演示文稿</vt:lpstr>
      <vt:lpstr>PowerPoint 演示文稿</vt:lpstr>
      <vt:lpstr>  建设基础</vt:lpstr>
      <vt:lpstr>  教学成效突出</vt:lpstr>
      <vt:lpstr>  建设基础</vt:lpstr>
      <vt:lpstr>PowerPoint 演示文稿</vt:lpstr>
      <vt:lpstr>PowerPoint 演示文稿</vt:lpstr>
      <vt:lpstr>八、民航服务英语口语 诊改目标与思路</vt:lpstr>
      <vt:lpstr>PowerPoint 演示文稿</vt:lpstr>
      <vt:lpstr>PowerPoint 演示文稿</vt:lpstr>
      <vt:lpstr>  预期建设成效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国际交流系   空中乘务类专业群汇报</dc:title>
  <dc:creator>14592</dc:creator>
  <cp:lastModifiedBy>西贝木子</cp:lastModifiedBy>
  <cp:revision>469</cp:revision>
  <dcterms:created xsi:type="dcterms:W3CDTF">2019-06-19T02:08:00Z</dcterms:created>
  <dcterms:modified xsi:type="dcterms:W3CDTF">2021-12-10T08:30:05Z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2052-11.1.0.11115</vt:lpwstr>
  </property>
  <property fmtid="{D5CDD505-2E9C-101B-9397-08002B2CF9AE}" pid="3" name="ICV">
    <vt:lpwstr>0F9761A5278F41CE88F66410868E85F4</vt:lpwstr>
  </property>
</Properties>
</file>