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7.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8.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9.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0.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1.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12.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3.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14.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5.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Lst>
  <p:notesMasterIdLst>
    <p:notesMasterId r:id="rId19"/>
  </p:notesMasterIdLst>
  <p:handoutMasterIdLst>
    <p:handoutMasterId r:id="rId20"/>
  </p:handoutMasterIdLst>
  <p:sldIdLst>
    <p:sldId id="1146" r:id="rId3"/>
    <p:sldId id="1147" r:id="rId4"/>
    <p:sldId id="1148" r:id="rId5"/>
    <p:sldId id="1149" r:id="rId6"/>
    <p:sldId id="1150" r:id="rId7"/>
    <p:sldId id="1151" r:id="rId8"/>
    <p:sldId id="1153" r:id="rId9"/>
    <p:sldId id="1171" r:id="rId10"/>
    <p:sldId id="1157" r:id="rId11"/>
    <p:sldId id="1156" r:id="rId12"/>
    <p:sldId id="1158" r:id="rId13"/>
    <p:sldId id="1172" r:id="rId14"/>
    <p:sldId id="1161" r:id="rId15"/>
    <p:sldId id="1162" r:id="rId16"/>
    <p:sldId id="1163" r:id="rId17"/>
    <p:sldId id="1167" r:id="rId18"/>
  </p:sldIdLst>
  <p:sldSz cx="12190413" cy="6859588"/>
  <p:notesSz cx="6858000" cy="9144000"/>
  <p:custDataLst>
    <p:tags r:id="rId21"/>
  </p:custDataLst>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3855">
          <p15:clr>
            <a:srgbClr val="A4A3A4"/>
          </p15:clr>
        </p15:guide>
        <p15:guide id="3" pos="7012">
          <p15:clr>
            <a:srgbClr val="A4A3A4"/>
          </p15:clr>
        </p15:guide>
        <p15:guide id="4" pos="7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A7B6"/>
    <a:srgbClr val="ED7D31"/>
    <a:srgbClr val="2B4663"/>
    <a:srgbClr val="F2F2F2"/>
    <a:srgbClr val="00091C"/>
    <a:srgbClr val="394754"/>
    <a:srgbClr val="A6A6A6"/>
    <a:srgbClr val="B01319"/>
    <a:srgbClr val="ACC32B"/>
    <a:srgbClr val="FE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97" autoAdjust="0"/>
    <p:restoredTop sz="90542" autoAdjust="0"/>
  </p:normalViewPr>
  <p:slideViewPr>
    <p:cSldViewPr>
      <p:cViewPr varScale="1">
        <p:scale>
          <a:sx n="86" d="100"/>
          <a:sy n="86" d="100"/>
        </p:scale>
        <p:origin x="739" y="77"/>
      </p:cViewPr>
      <p:guideLst>
        <p:guide orient="horz" pos="2152"/>
        <p:guide pos="3855"/>
        <p:guide pos="7012"/>
        <p:guide pos="72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2021-12-10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91C0ED-1C8B-4FF3-91A6-E652895D4634}" type="datetimeFigureOut">
              <a:rPr lang="zh-CN" altLang="en-US" smtClean="0"/>
              <a:t>2021-12-10</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6ED419-5B3F-423C-8358-46E41EBE13C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800" algn="l" defTabSz="1219200" rtl="0" eaLnBrk="1" latinLnBrk="0" hangingPunct="1">
      <a:defRPr sz="1600" kern="1200">
        <a:solidFill>
          <a:schemeClr val="tx1"/>
        </a:solidFill>
        <a:latin typeface="+mn-lt"/>
        <a:ea typeface="+mn-ea"/>
        <a:cs typeface="+mn-cs"/>
      </a:defRPr>
    </a:lvl4pPr>
    <a:lvl5pPr marL="2438400" algn="l" defTabSz="1219200" rtl="0" eaLnBrk="1" latinLnBrk="0" hangingPunct="1">
      <a:defRPr sz="1600" kern="1200">
        <a:solidFill>
          <a:schemeClr val="tx1"/>
        </a:solidFill>
        <a:latin typeface="+mn-lt"/>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97D03D-ED54-44F4-93D3-469DD7E83329}"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10</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11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12</a:t>
            </a:fld>
            <a:endParaRPr lang="en-US" altLang="zh-CN"/>
          </a:p>
        </p:txBody>
      </p:sp>
    </p:spTree>
    <p:extLst>
      <p:ext uri="{BB962C8B-B14F-4D97-AF65-F5344CB8AC3E}">
        <p14:creationId xmlns:p14="http://schemas.microsoft.com/office/powerpoint/2010/main" val="720485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13</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14</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15</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97D03D-ED54-44F4-93D3-469DD7E83329}"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2</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3</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6</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7</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1305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9</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F0F0F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F0F0F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grpSp>
        <p:nvGrpSpPr>
          <p:cNvPr id="3" name="组合 2"/>
          <p:cNvGrpSpPr/>
          <p:nvPr userDrawn="1"/>
        </p:nvGrpSpPr>
        <p:grpSpPr>
          <a:xfrm>
            <a:off x="410415" y="-2"/>
            <a:ext cx="580056" cy="806535"/>
            <a:chOff x="8312708" y="-18254"/>
            <a:chExt cx="548226" cy="762000"/>
          </a:xfrm>
        </p:grpSpPr>
        <p:sp>
          <p:nvSpPr>
            <p:cNvPr id="4" name="AutoShape 7"/>
            <p:cNvSpPr>
              <a:spLocks noChangeArrowheads="1"/>
            </p:cNvSpPr>
            <p:nvPr/>
          </p:nvSpPr>
          <p:spPr bwMode="auto">
            <a:xfrm rot="5400000">
              <a:off x="820582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5" name="组合 4"/>
            <p:cNvGrpSpPr/>
            <p:nvPr/>
          </p:nvGrpSpPr>
          <p:grpSpPr>
            <a:xfrm>
              <a:off x="8470440" y="134144"/>
              <a:ext cx="174594" cy="464511"/>
              <a:chOff x="438617" y="185120"/>
              <a:chExt cx="174594" cy="464511"/>
            </a:xfrm>
          </p:grpSpPr>
          <p:sp>
            <p:nvSpPr>
              <p:cNvPr id="6" name="矩形 5"/>
              <p:cNvSpPr/>
              <p:nvPr/>
            </p:nvSpPr>
            <p:spPr>
              <a:xfrm>
                <a:off x="438617" y="185120"/>
                <a:ext cx="174594" cy="348938"/>
              </a:xfrm>
              <a:prstGeom prst="rect">
                <a:avLst/>
              </a:prstGeom>
            </p:spPr>
            <p:txBody>
              <a:bodyPr wrap="none">
                <a:spAutoFit/>
              </a:bodyPr>
              <a:lstStyle/>
              <a:p>
                <a:pPr algn="ctr"/>
                <a:endParaRPr lang="zh-CN" altLang="en-US" sz="1800" b="0" dirty="0">
                  <a:solidFill>
                    <a:schemeClr val="tx2"/>
                  </a:solidFill>
                  <a:latin typeface="Impact" panose="020B0806030902050204" pitchFamily="34" charset="0"/>
                </a:endParaRPr>
              </a:p>
            </p:txBody>
          </p:sp>
          <p:sp>
            <p:nvSpPr>
              <p:cNvPr id="7" name="矩形 6"/>
              <p:cNvSpPr/>
              <p:nvPr/>
            </p:nvSpPr>
            <p:spPr>
              <a:xfrm>
                <a:off x="438617" y="460623"/>
                <a:ext cx="174594" cy="189008"/>
              </a:xfrm>
              <a:prstGeom prst="rect">
                <a:avLst/>
              </a:prstGeom>
            </p:spPr>
            <p:txBody>
              <a:bodyPr wrap="none">
                <a:spAutoFit/>
              </a:bodyPr>
              <a:lstStyle/>
              <a:p>
                <a:pPr algn="ctr"/>
                <a:endParaRPr lang="zh-CN" altLang="en-US" sz="700" b="0" dirty="0">
                  <a:solidFill>
                    <a:schemeClr val="accent1"/>
                  </a:solidFill>
                  <a:latin typeface="Impact" panose="020B0806030902050204" pitchFamily="34" charset="0"/>
                  <a:ea typeface="微软雅黑" panose="020B0503020204020204" pitchFamily="34" charset="-122"/>
                </a:endParaRPr>
              </a:p>
            </p:txBody>
          </p:sp>
        </p:grpSp>
      </p:grpSp>
      <p:cxnSp>
        <p:nvCxnSpPr>
          <p:cNvPr id="9" name="直接连接符 8"/>
          <p:cNvCxnSpPr/>
          <p:nvPr userDrawn="1"/>
        </p:nvCxnSpPr>
        <p:spPr>
          <a:xfrm flipH="1">
            <a:off x="1078553" y="647905"/>
            <a:ext cx="1066661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userDrawn="1"/>
        </p:nvSpPr>
        <p:spPr>
          <a:xfrm>
            <a:off x="1141544" y="216919"/>
            <a:ext cx="2220832" cy="461772"/>
          </a:xfrm>
          <a:prstGeom prst="rect">
            <a:avLst/>
          </a:prstGeom>
          <a:noFill/>
        </p:spPr>
        <p:txBody>
          <a:bodyPr wrap="none" lIns="121917" tIns="60958" rIns="121917" bIns="60958" rtlCol="0">
            <a:spAutoFit/>
          </a:bodyPr>
          <a:lstStyle/>
          <a:p>
            <a:pPr algn="ctr"/>
            <a:r>
              <a:rPr lang="zh-CN" altLang="en-US" sz="2200" b="1" dirty="0">
                <a:solidFill>
                  <a:schemeClr val="tx2"/>
                </a:solidFill>
                <a:latin typeface="微软雅黑" panose="020B0503020204020204" pitchFamily="34" charset="-122"/>
                <a:ea typeface="微软雅黑" panose="020B0503020204020204" pitchFamily="34" charset="-122"/>
              </a:rPr>
              <a:t>添加标题暨内容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nvSpPr>
        <p:spPr>
          <a:xfrm>
            <a:off x="0" y="188"/>
            <a:ext cx="12190413" cy="6859212"/>
          </a:xfrm>
          <a:prstGeom prst="rect">
            <a:avLst/>
          </a:prstGeom>
          <a:blipFill dpi="0" rotWithShape="1">
            <a:blip r:embed="rId2"/>
            <a:srcRect/>
            <a:stretch>
              <a:fillRect l="-6635" t="-775" r="-7111" b="-29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7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0412" cy="68595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grpSp>
        <p:nvGrpSpPr>
          <p:cNvPr id="4" name="组合 3"/>
          <p:cNvGrpSpPr/>
          <p:nvPr userDrawn="1"/>
        </p:nvGrpSpPr>
        <p:grpSpPr>
          <a:xfrm>
            <a:off x="345093" y="-2"/>
            <a:ext cx="649280" cy="806535"/>
            <a:chOff x="8250970" y="-18254"/>
            <a:chExt cx="613651" cy="762000"/>
          </a:xfrm>
        </p:grpSpPr>
        <p:sp>
          <p:nvSpPr>
            <p:cNvPr id="5" name="AutoShape 7"/>
            <p:cNvSpPr>
              <a:spLocks noChangeArrowheads="1"/>
            </p:cNvSpPr>
            <p:nvPr/>
          </p:nvSpPr>
          <p:spPr bwMode="auto">
            <a:xfrm rot="5400000">
              <a:off x="820582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6" name="组合 5"/>
            <p:cNvGrpSpPr/>
            <p:nvPr/>
          </p:nvGrpSpPr>
          <p:grpSpPr>
            <a:xfrm>
              <a:off x="8250970" y="134144"/>
              <a:ext cx="613651" cy="464511"/>
              <a:chOff x="219147" y="185120"/>
              <a:chExt cx="613651" cy="464511"/>
            </a:xfrm>
          </p:grpSpPr>
          <p:sp>
            <p:nvSpPr>
              <p:cNvPr id="7" name="矩形 6"/>
              <p:cNvSpPr/>
              <p:nvPr/>
            </p:nvSpPr>
            <p:spPr>
              <a:xfrm>
                <a:off x="219147" y="185120"/>
                <a:ext cx="613651" cy="348938"/>
              </a:xfrm>
              <a:prstGeom prst="rect">
                <a:avLst/>
              </a:prstGeom>
            </p:spPr>
            <p:txBody>
              <a:bodyPr wrap="none">
                <a:spAutoFit/>
              </a:bodyPr>
              <a:lstStyle/>
              <a:p>
                <a:pPr algn="ctr"/>
                <a:r>
                  <a:rPr lang="en-US" altLang="zh-CN" sz="1800" b="0" dirty="0">
                    <a:solidFill>
                      <a:schemeClr val="tx2"/>
                    </a:solidFill>
                    <a:latin typeface="Impact" panose="020B0806030902050204" pitchFamily="34" charset="0"/>
                  </a:rPr>
                  <a:t>LOGO</a:t>
                </a:r>
                <a:endParaRPr lang="zh-CN" altLang="en-US" sz="1800" b="0" dirty="0">
                  <a:solidFill>
                    <a:schemeClr val="tx2"/>
                  </a:solidFill>
                  <a:latin typeface="Impact" panose="020B0806030902050204" pitchFamily="34" charset="0"/>
                </a:endParaRPr>
              </a:p>
            </p:txBody>
          </p:sp>
          <p:sp>
            <p:nvSpPr>
              <p:cNvPr id="8" name="矩形 7"/>
              <p:cNvSpPr/>
              <p:nvPr/>
            </p:nvSpPr>
            <p:spPr>
              <a:xfrm>
                <a:off x="275055" y="460623"/>
                <a:ext cx="506326" cy="189008"/>
              </a:xfrm>
              <a:prstGeom prst="rect">
                <a:avLst/>
              </a:prstGeom>
            </p:spPr>
            <p:txBody>
              <a:bodyPr wrap="none">
                <a:spAutoFit/>
              </a:bodyPr>
              <a:lstStyle/>
              <a:p>
                <a:pPr algn="ctr"/>
                <a:r>
                  <a:rPr lang="en-US" altLang="zh-CN" sz="700" b="0" dirty="0">
                    <a:solidFill>
                      <a:schemeClr val="accent1"/>
                    </a:solidFill>
                    <a:latin typeface="Impact" panose="020B0806030902050204" pitchFamily="34" charset="0"/>
                    <a:ea typeface="微软雅黑" panose="020B0503020204020204" pitchFamily="34" charset="-122"/>
                  </a:rPr>
                  <a:t>TEXT HERE</a:t>
                </a:r>
                <a:endParaRPr lang="zh-CN" altLang="en-US" sz="700" b="0" dirty="0">
                  <a:solidFill>
                    <a:schemeClr val="accent1"/>
                  </a:solidFill>
                  <a:latin typeface="Impact" panose="020B0806030902050204" pitchFamily="34" charset="0"/>
                  <a:ea typeface="微软雅黑" panose="020B0503020204020204" pitchFamily="34" charset="-122"/>
                </a:endParaRPr>
              </a:p>
            </p:txBody>
          </p:sp>
        </p:grpSp>
      </p:grpSp>
      <p:cxnSp>
        <p:nvCxnSpPr>
          <p:cNvPr id="9" name="直接连接符 8"/>
          <p:cNvCxnSpPr/>
          <p:nvPr userDrawn="1"/>
        </p:nvCxnSpPr>
        <p:spPr>
          <a:xfrm flipH="1">
            <a:off x="1078553" y="647905"/>
            <a:ext cx="1066661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userDrawn="1"/>
        </p:nvSpPr>
        <p:spPr>
          <a:xfrm>
            <a:off x="1141544" y="216919"/>
            <a:ext cx="2220832" cy="461772"/>
          </a:xfrm>
          <a:prstGeom prst="rect">
            <a:avLst/>
          </a:prstGeom>
          <a:noFill/>
        </p:spPr>
        <p:txBody>
          <a:bodyPr wrap="none" lIns="121917" tIns="60958" rIns="121917" bIns="60958" rtlCol="0">
            <a:spAutoFit/>
          </a:bodyPr>
          <a:lstStyle/>
          <a:p>
            <a:pPr algn="ctr"/>
            <a:r>
              <a:rPr lang="zh-CN" altLang="en-US" sz="2200" b="1" dirty="0">
                <a:solidFill>
                  <a:schemeClr val="tx2"/>
                </a:solidFill>
                <a:latin typeface="微软雅黑" panose="020B0503020204020204" pitchFamily="34" charset="-122"/>
                <a:ea typeface="微软雅黑" panose="020B0503020204020204" pitchFamily="34" charset="-122"/>
              </a:rPr>
              <a:t>添加标题暨内容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grpSp>
        <p:nvGrpSpPr>
          <p:cNvPr id="3" name="组合 2"/>
          <p:cNvGrpSpPr/>
          <p:nvPr userDrawn="1"/>
        </p:nvGrpSpPr>
        <p:grpSpPr>
          <a:xfrm>
            <a:off x="345093" y="-2"/>
            <a:ext cx="649280" cy="806535"/>
            <a:chOff x="8250970" y="-18254"/>
            <a:chExt cx="613651" cy="762000"/>
          </a:xfrm>
        </p:grpSpPr>
        <p:sp>
          <p:nvSpPr>
            <p:cNvPr id="4" name="AutoShape 7"/>
            <p:cNvSpPr>
              <a:spLocks noChangeArrowheads="1"/>
            </p:cNvSpPr>
            <p:nvPr/>
          </p:nvSpPr>
          <p:spPr bwMode="auto">
            <a:xfrm rot="5400000">
              <a:off x="820582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5" name="组合 4"/>
            <p:cNvGrpSpPr/>
            <p:nvPr/>
          </p:nvGrpSpPr>
          <p:grpSpPr>
            <a:xfrm>
              <a:off x="8250970" y="134144"/>
              <a:ext cx="613651" cy="464511"/>
              <a:chOff x="219147" y="185120"/>
              <a:chExt cx="613651" cy="464511"/>
            </a:xfrm>
          </p:grpSpPr>
          <p:sp>
            <p:nvSpPr>
              <p:cNvPr id="6" name="矩形 5"/>
              <p:cNvSpPr/>
              <p:nvPr/>
            </p:nvSpPr>
            <p:spPr>
              <a:xfrm>
                <a:off x="219147" y="185120"/>
                <a:ext cx="613651" cy="348938"/>
              </a:xfrm>
              <a:prstGeom prst="rect">
                <a:avLst/>
              </a:prstGeom>
            </p:spPr>
            <p:txBody>
              <a:bodyPr wrap="none">
                <a:spAutoFit/>
              </a:bodyPr>
              <a:lstStyle/>
              <a:p>
                <a:pPr algn="ctr"/>
                <a:r>
                  <a:rPr lang="en-US" altLang="zh-CN" sz="1800" b="0" dirty="0">
                    <a:solidFill>
                      <a:schemeClr val="tx2"/>
                    </a:solidFill>
                    <a:latin typeface="Impact" panose="020B0806030902050204" pitchFamily="34" charset="0"/>
                  </a:rPr>
                  <a:t>LOGO</a:t>
                </a:r>
                <a:endParaRPr lang="zh-CN" altLang="en-US" sz="1800" b="0" dirty="0">
                  <a:solidFill>
                    <a:schemeClr val="tx2"/>
                  </a:solidFill>
                  <a:latin typeface="Impact" panose="020B0806030902050204" pitchFamily="34" charset="0"/>
                </a:endParaRPr>
              </a:p>
            </p:txBody>
          </p:sp>
          <p:sp>
            <p:nvSpPr>
              <p:cNvPr id="7" name="矩形 6"/>
              <p:cNvSpPr/>
              <p:nvPr/>
            </p:nvSpPr>
            <p:spPr>
              <a:xfrm>
                <a:off x="275055" y="460623"/>
                <a:ext cx="506326" cy="189008"/>
              </a:xfrm>
              <a:prstGeom prst="rect">
                <a:avLst/>
              </a:prstGeom>
            </p:spPr>
            <p:txBody>
              <a:bodyPr wrap="none">
                <a:spAutoFit/>
              </a:bodyPr>
              <a:lstStyle/>
              <a:p>
                <a:pPr algn="ctr"/>
                <a:r>
                  <a:rPr lang="en-US" altLang="zh-CN" sz="700" b="0" dirty="0">
                    <a:solidFill>
                      <a:schemeClr val="accent1"/>
                    </a:solidFill>
                    <a:latin typeface="Impact" panose="020B0806030902050204" pitchFamily="34" charset="0"/>
                    <a:ea typeface="微软雅黑" panose="020B0503020204020204" pitchFamily="34" charset="-122"/>
                  </a:rPr>
                  <a:t>TEXT HERE</a:t>
                </a:r>
                <a:endParaRPr lang="zh-CN" altLang="en-US" sz="700" b="0" dirty="0">
                  <a:solidFill>
                    <a:schemeClr val="accent1"/>
                  </a:solidFill>
                  <a:latin typeface="Impact" panose="020B0806030902050204" pitchFamily="34" charset="0"/>
                  <a:ea typeface="微软雅黑" panose="020B0503020204020204" pitchFamily="34" charset="-122"/>
                </a:endParaRPr>
              </a:p>
            </p:txBody>
          </p:sp>
        </p:grpSp>
      </p:grpSp>
      <p:cxnSp>
        <p:nvCxnSpPr>
          <p:cNvPr id="9" name="直接连接符 8"/>
          <p:cNvCxnSpPr/>
          <p:nvPr userDrawn="1"/>
        </p:nvCxnSpPr>
        <p:spPr>
          <a:xfrm flipH="1">
            <a:off x="1078553" y="647905"/>
            <a:ext cx="1066661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userDrawn="1"/>
        </p:nvSpPr>
        <p:spPr>
          <a:xfrm>
            <a:off x="1141544" y="216919"/>
            <a:ext cx="2220832" cy="461772"/>
          </a:xfrm>
          <a:prstGeom prst="rect">
            <a:avLst/>
          </a:prstGeom>
          <a:noFill/>
        </p:spPr>
        <p:txBody>
          <a:bodyPr wrap="none" lIns="121917" tIns="60958" rIns="121917" bIns="60958" rtlCol="0">
            <a:spAutoFit/>
          </a:bodyPr>
          <a:lstStyle/>
          <a:p>
            <a:pPr algn="ctr"/>
            <a:r>
              <a:rPr lang="zh-CN" altLang="en-US" sz="2200" b="1" dirty="0">
                <a:solidFill>
                  <a:schemeClr val="tx2"/>
                </a:solidFill>
                <a:latin typeface="微软雅黑" panose="020B0503020204020204" pitchFamily="34" charset="-122"/>
                <a:ea typeface="微软雅黑" panose="020B0503020204020204" pitchFamily="34" charset="-122"/>
              </a:rPr>
              <a:t>添加标题暨内容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4632" y="6379121"/>
            <a:ext cx="3900830" cy="342964"/>
          </a:xfr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505" y="6379121"/>
            <a:ext cx="2803722" cy="342964"/>
          </a:xfrm>
        </p:spPr>
        <p:txBody>
          <a:bodyPr lIns="0" tIns="0" rIns="0" bIns="0"/>
          <a:lstStyle>
            <a:lvl1pPr algn="l">
              <a:defRPr>
                <a:solidFill>
                  <a:schemeClr val="tx1">
                    <a:tint val="75000"/>
                  </a:schemeClr>
                </a:solidFill>
              </a:defRPr>
            </a:lvl1pPr>
          </a:lstStyle>
          <a:p>
            <a:fld id="{1D8BD707-D9CF-40AE-B4C6-C98DA3205C09}" type="datetimeFigureOut">
              <a:rPr lang="en-US"/>
              <a:t>12/10/2021</a:t>
            </a:fld>
            <a:endParaRPr lang="en-US"/>
          </a:p>
        </p:txBody>
      </p:sp>
      <p:sp>
        <p:nvSpPr>
          <p:cNvPr id="4" name="Holder 4"/>
          <p:cNvSpPr>
            <a:spLocks noGrp="1"/>
          </p:cNvSpPr>
          <p:nvPr>
            <p:ph type="sldNum" sz="quarter" idx="7"/>
          </p:nvPr>
        </p:nvSpPr>
        <p:spPr>
          <a:xfrm>
            <a:off x="8776868" y="6379121"/>
            <a:ext cx="2803722" cy="342964"/>
          </a:xfrm>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grpSp>
        <p:nvGrpSpPr>
          <p:cNvPr id="3" name="组合 2"/>
          <p:cNvGrpSpPr/>
          <p:nvPr userDrawn="1"/>
        </p:nvGrpSpPr>
        <p:grpSpPr>
          <a:xfrm>
            <a:off x="410415" y="-2"/>
            <a:ext cx="580056" cy="806535"/>
            <a:chOff x="8312708" y="-18254"/>
            <a:chExt cx="548226" cy="762000"/>
          </a:xfrm>
        </p:grpSpPr>
        <p:sp>
          <p:nvSpPr>
            <p:cNvPr id="4" name="AutoShape 7"/>
            <p:cNvSpPr>
              <a:spLocks noChangeArrowheads="1"/>
            </p:cNvSpPr>
            <p:nvPr/>
          </p:nvSpPr>
          <p:spPr bwMode="auto">
            <a:xfrm rot="5400000">
              <a:off x="820582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5" name="组合 4"/>
            <p:cNvGrpSpPr/>
            <p:nvPr/>
          </p:nvGrpSpPr>
          <p:grpSpPr>
            <a:xfrm>
              <a:off x="8470440" y="134144"/>
              <a:ext cx="174594" cy="464511"/>
              <a:chOff x="438617" y="185120"/>
              <a:chExt cx="174594" cy="464511"/>
            </a:xfrm>
          </p:grpSpPr>
          <p:sp>
            <p:nvSpPr>
              <p:cNvPr id="6" name="矩形 5"/>
              <p:cNvSpPr/>
              <p:nvPr/>
            </p:nvSpPr>
            <p:spPr>
              <a:xfrm>
                <a:off x="438617" y="185120"/>
                <a:ext cx="174594" cy="348938"/>
              </a:xfrm>
              <a:prstGeom prst="rect">
                <a:avLst/>
              </a:prstGeom>
            </p:spPr>
            <p:txBody>
              <a:bodyPr wrap="none">
                <a:spAutoFit/>
              </a:bodyPr>
              <a:lstStyle/>
              <a:p>
                <a:pPr algn="ctr"/>
                <a:endParaRPr lang="zh-CN" altLang="en-US" sz="1800" b="0" dirty="0">
                  <a:solidFill>
                    <a:schemeClr val="tx2"/>
                  </a:solidFill>
                  <a:latin typeface="Impact" panose="020B0806030902050204" pitchFamily="34" charset="0"/>
                </a:endParaRPr>
              </a:p>
            </p:txBody>
          </p:sp>
          <p:sp>
            <p:nvSpPr>
              <p:cNvPr id="7" name="矩形 6"/>
              <p:cNvSpPr/>
              <p:nvPr/>
            </p:nvSpPr>
            <p:spPr>
              <a:xfrm>
                <a:off x="438617" y="460623"/>
                <a:ext cx="174594" cy="189008"/>
              </a:xfrm>
              <a:prstGeom prst="rect">
                <a:avLst/>
              </a:prstGeom>
            </p:spPr>
            <p:txBody>
              <a:bodyPr wrap="none">
                <a:spAutoFit/>
              </a:bodyPr>
              <a:lstStyle/>
              <a:p>
                <a:pPr algn="ctr"/>
                <a:endParaRPr lang="zh-CN" altLang="en-US" sz="700" b="0" dirty="0">
                  <a:solidFill>
                    <a:schemeClr val="accent1"/>
                  </a:solidFill>
                  <a:latin typeface="Impact" panose="020B0806030902050204" pitchFamily="34" charset="0"/>
                  <a:ea typeface="微软雅黑" panose="020B0503020204020204" pitchFamily="34" charset="-122"/>
                </a:endParaRPr>
              </a:p>
            </p:txBody>
          </p:sp>
        </p:grpSp>
      </p:grpSp>
      <p:cxnSp>
        <p:nvCxnSpPr>
          <p:cNvPr id="9" name="直接连接符 8"/>
          <p:cNvCxnSpPr/>
          <p:nvPr userDrawn="1"/>
        </p:nvCxnSpPr>
        <p:spPr>
          <a:xfrm flipH="1">
            <a:off x="1078553" y="647905"/>
            <a:ext cx="1066661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userDrawn="1"/>
        </p:nvSpPr>
        <p:spPr>
          <a:xfrm>
            <a:off x="1141544" y="216919"/>
            <a:ext cx="2220832" cy="461772"/>
          </a:xfrm>
          <a:prstGeom prst="rect">
            <a:avLst/>
          </a:prstGeom>
          <a:noFill/>
        </p:spPr>
        <p:txBody>
          <a:bodyPr wrap="none" lIns="121917" tIns="60958" rIns="121917" bIns="60958" rtlCol="0">
            <a:spAutoFit/>
          </a:bodyPr>
          <a:lstStyle/>
          <a:p>
            <a:pPr algn="ctr"/>
            <a:r>
              <a:rPr lang="zh-CN" altLang="en-US" sz="2200" b="1" dirty="0">
                <a:solidFill>
                  <a:schemeClr val="tx2"/>
                </a:solidFill>
                <a:latin typeface="微软雅黑" panose="020B0503020204020204" pitchFamily="34" charset="-122"/>
                <a:ea typeface="微软雅黑" panose="020B0503020204020204" pitchFamily="34" charset="-122"/>
              </a:rPr>
              <a:t>添加标题暨内容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nvSpPr>
        <p:spPr>
          <a:xfrm>
            <a:off x="0" y="188"/>
            <a:ext cx="12190413" cy="6859212"/>
          </a:xfrm>
          <a:prstGeom prst="rect">
            <a:avLst/>
          </a:prstGeom>
          <a:blipFill dpi="0" rotWithShape="1">
            <a:blip r:embed="rId2"/>
            <a:srcRect/>
            <a:stretch>
              <a:fillRect l="-6635" t="-775" r="-7111" b="-29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7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0412" cy="68595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grpSp>
        <p:nvGrpSpPr>
          <p:cNvPr id="4" name="组合 3"/>
          <p:cNvGrpSpPr/>
          <p:nvPr userDrawn="1"/>
        </p:nvGrpSpPr>
        <p:grpSpPr>
          <a:xfrm>
            <a:off x="345093" y="-2"/>
            <a:ext cx="649280" cy="806535"/>
            <a:chOff x="8250970" y="-18254"/>
            <a:chExt cx="613651" cy="762000"/>
          </a:xfrm>
        </p:grpSpPr>
        <p:sp>
          <p:nvSpPr>
            <p:cNvPr id="5" name="AutoShape 7"/>
            <p:cNvSpPr>
              <a:spLocks noChangeArrowheads="1"/>
            </p:cNvSpPr>
            <p:nvPr/>
          </p:nvSpPr>
          <p:spPr bwMode="auto">
            <a:xfrm rot="5400000">
              <a:off x="820582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6" name="组合 5"/>
            <p:cNvGrpSpPr/>
            <p:nvPr/>
          </p:nvGrpSpPr>
          <p:grpSpPr>
            <a:xfrm>
              <a:off x="8250970" y="134144"/>
              <a:ext cx="613651" cy="464511"/>
              <a:chOff x="219147" y="185120"/>
              <a:chExt cx="613651" cy="464511"/>
            </a:xfrm>
          </p:grpSpPr>
          <p:sp>
            <p:nvSpPr>
              <p:cNvPr id="7" name="矩形 6"/>
              <p:cNvSpPr/>
              <p:nvPr/>
            </p:nvSpPr>
            <p:spPr>
              <a:xfrm>
                <a:off x="219147" y="185120"/>
                <a:ext cx="613651" cy="348938"/>
              </a:xfrm>
              <a:prstGeom prst="rect">
                <a:avLst/>
              </a:prstGeom>
            </p:spPr>
            <p:txBody>
              <a:bodyPr wrap="none">
                <a:spAutoFit/>
              </a:bodyPr>
              <a:lstStyle/>
              <a:p>
                <a:pPr algn="ctr"/>
                <a:r>
                  <a:rPr lang="en-US" altLang="zh-CN" sz="1800" b="0" dirty="0">
                    <a:solidFill>
                      <a:schemeClr val="tx2"/>
                    </a:solidFill>
                    <a:latin typeface="Impact" panose="020B0806030902050204" pitchFamily="34" charset="0"/>
                  </a:rPr>
                  <a:t>LOGO</a:t>
                </a:r>
                <a:endParaRPr lang="zh-CN" altLang="en-US" sz="1800" b="0" dirty="0">
                  <a:solidFill>
                    <a:schemeClr val="tx2"/>
                  </a:solidFill>
                  <a:latin typeface="Impact" panose="020B0806030902050204" pitchFamily="34" charset="0"/>
                </a:endParaRPr>
              </a:p>
            </p:txBody>
          </p:sp>
          <p:sp>
            <p:nvSpPr>
              <p:cNvPr id="8" name="矩形 7"/>
              <p:cNvSpPr/>
              <p:nvPr/>
            </p:nvSpPr>
            <p:spPr>
              <a:xfrm>
                <a:off x="275055" y="460623"/>
                <a:ext cx="506326" cy="189008"/>
              </a:xfrm>
              <a:prstGeom prst="rect">
                <a:avLst/>
              </a:prstGeom>
            </p:spPr>
            <p:txBody>
              <a:bodyPr wrap="none">
                <a:spAutoFit/>
              </a:bodyPr>
              <a:lstStyle/>
              <a:p>
                <a:pPr algn="ctr"/>
                <a:r>
                  <a:rPr lang="en-US" altLang="zh-CN" sz="700" b="0" dirty="0">
                    <a:solidFill>
                      <a:schemeClr val="accent1"/>
                    </a:solidFill>
                    <a:latin typeface="Impact" panose="020B0806030902050204" pitchFamily="34" charset="0"/>
                    <a:ea typeface="微软雅黑" panose="020B0503020204020204" pitchFamily="34" charset="-122"/>
                  </a:rPr>
                  <a:t>TEXT HERE</a:t>
                </a:r>
                <a:endParaRPr lang="zh-CN" altLang="en-US" sz="700" b="0" dirty="0">
                  <a:solidFill>
                    <a:schemeClr val="accent1"/>
                  </a:solidFill>
                  <a:latin typeface="Impact" panose="020B0806030902050204" pitchFamily="34" charset="0"/>
                  <a:ea typeface="微软雅黑" panose="020B0503020204020204" pitchFamily="34" charset="-122"/>
                </a:endParaRPr>
              </a:p>
            </p:txBody>
          </p:sp>
        </p:grpSp>
      </p:grpSp>
      <p:cxnSp>
        <p:nvCxnSpPr>
          <p:cNvPr id="9" name="直接连接符 8"/>
          <p:cNvCxnSpPr/>
          <p:nvPr userDrawn="1"/>
        </p:nvCxnSpPr>
        <p:spPr>
          <a:xfrm flipH="1">
            <a:off x="1078553" y="647905"/>
            <a:ext cx="1066661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userDrawn="1"/>
        </p:nvSpPr>
        <p:spPr>
          <a:xfrm>
            <a:off x="1141544" y="216919"/>
            <a:ext cx="2220832" cy="461772"/>
          </a:xfrm>
          <a:prstGeom prst="rect">
            <a:avLst/>
          </a:prstGeom>
          <a:noFill/>
        </p:spPr>
        <p:txBody>
          <a:bodyPr wrap="none" lIns="121917" tIns="60958" rIns="121917" bIns="60958" rtlCol="0">
            <a:spAutoFit/>
          </a:bodyPr>
          <a:lstStyle/>
          <a:p>
            <a:pPr algn="ctr"/>
            <a:r>
              <a:rPr lang="zh-CN" altLang="en-US" sz="2200" b="1" dirty="0">
                <a:solidFill>
                  <a:schemeClr val="tx2"/>
                </a:solidFill>
                <a:latin typeface="微软雅黑" panose="020B0503020204020204" pitchFamily="34" charset="-122"/>
                <a:ea typeface="微软雅黑" panose="020B0503020204020204" pitchFamily="34" charset="-122"/>
              </a:rPr>
              <a:t>添加标题暨内容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grpSp>
        <p:nvGrpSpPr>
          <p:cNvPr id="3" name="组合 2"/>
          <p:cNvGrpSpPr/>
          <p:nvPr userDrawn="1"/>
        </p:nvGrpSpPr>
        <p:grpSpPr>
          <a:xfrm>
            <a:off x="345093" y="-2"/>
            <a:ext cx="649280" cy="806535"/>
            <a:chOff x="8250970" y="-18254"/>
            <a:chExt cx="613651" cy="762000"/>
          </a:xfrm>
        </p:grpSpPr>
        <p:sp>
          <p:nvSpPr>
            <p:cNvPr id="4" name="AutoShape 7"/>
            <p:cNvSpPr>
              <a:spLocks noChangeArrowheads="1"/>
            </p:cNvSpPr>
            <p:nvPr/>
          </p:nvSpPr>
          <p:spPr bwMode="auto">
            <a:xfrm rot="5400000">
              <a:off x="820582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5" name="组合 4"/>
            <p:cNvGrpSpPr/>
            <p:nvPr/>
          </p:nvGrpSpPr>
          <p:grpSpPr>
            <a:xfrm>
              <a:off x="8250970" y="134144"/>
              <a:ext cx="613651" cy="464511"/>
              <a:chOff x="219147" y="185120"/>
              <a:chExt cx="613651" cy="464511"/>
            </a:xfrm>
          </p:grpSpPr>
          <p:sp>
            <p:nvSpPr>
              <p:cNvPr id="6" name="矩形 5"/>
              <p:cNvSpPr/>
              <p:nvPr/>
            </p:nvSpPr>
            <p:spPr>
              <a:xfrm>
                <a:off x="219147" y="185120"/>
                <a:ext cx="613651" cy="348938"/>
              </a:xfrm>
              <a:prstGeom prst="rect">
                <a:avLst/>
              </a:prstGeom>
            </p:spPr>
            <p:txBody>
              <a:bodyPr wrap="none">
                <a:spAutoFit/>
              </a:bodyPr>
              <a:lstStyle/>
              <a:p>
                <a:pPr algn="ctr"/>
                <a:r>
                  <a:rPr lang="en-US" altLang="zh-CN" sz="1800" b="0" dirty="0">
                    <a:solidFill>
                      <a:schemeClr val="tx2"/>
                    </a:solidFill>
                    <a:latin typeface="Impact" panose="020B0806030902050204" pitchFamily="34" charset="0"/>
                  </a:rPr>
                  <a:t>LOGO</a:t>
                </a:r>
                <a:endParaRPr lang="zh-CN" altLang="en-US" sz="1800" b="0" dirty="0">
                  <a:solidFill>
                    <a:schemeClr val="tx2"/>
                  </a:solidFill>
                  <a:latin typeface="Impact" panose="020B0806030902050204" pitchFamily="34" charset="0"/>
                </a:endParaRPr>
              </a:p>
            </p:txBody>
          </p:sp>
          <p:sp>
            <p:nvSpPr>
              <p:cNvPr id="7" name="矩形 6"/>
              <p:cNvSpPr/>
              <p:nvPr/>
            </p:nvSpPr>
            <p:spPr>
              <a:xfrm>
                <a:off x="275055" y="460623"/>
                <a:ext cx="506326" cy="189008"/>
              </a:xfrm>
              <a:prstGeom prst="rect">
                <a:avLst/>
              </a:prstGeom>
            </p:spPr>
            <p:txBody>
              <a:bodyPr wrap="none">
                <a:spAutoFit/>
              </a:bodyPr>
              <a:lstStyle/>
              <a:p>
                <a:pPr algn="ctr"/>
                <a:r>
                  <a:rPr lang="en-US" altLang="zh-CN" sz="700" b="0" dirty="0">
                    <a:solidFill>
                      <a:schemeClr val="accent1"/>
                    </a:solidFill>
                    <a:latin typeface="Impact" panose="020B0806030902050204" pitchFamily="34" charset="0"/>
                    <a:ea typeface="微软雅黑" panose="020B0503020204020204" pitchFamily="34" charset="-122"/>
                  </a:rPr>
                  <a:t>TEXT HERE</a:t>
                </a:r>
                <a:endParaRPr lang="zh-CN" altLang="en-US" sz="700" b="0" dirty="0">
                  <a:solidFill>
                    <a:schemeClr val="accent1"/>
                  </a:solidFill>
                  <a:latin typeface="Impact" panose="020B0806030902050204" pitchFamily="34" charset="0"/>
                  <a:ea typeface="微软雅黑" panose="020B0503020204020204" pitchFamily="34" charset="-122"/>
                </a:endParaRPr>
              </a:p>
            </p:txBody>
          </p:sp>
        </p:grpSp>
      </p:grpSp>
      <p:cxnSp>
        <p:nvCxnSpPr>
          <p:cNvPr id="9" name="直接连接符 8"/>
          <p:cNvCxnSpPr/>
          <p:nvPr userDrawn="1"/>
        </p:nvCxnSpPr>
        <p:spPr>
          <a:xfrm flipH="1">
            <a:off x="1078553" y="647905"/>
            <a:ext cx="1066661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userDrawn="1"/>
        </p:nvSpPr>
        <p:spPr>
          <a:xfrm>
            <a:off x="1141544" y="216919"/>
            <a:ext cx="2220832" cy="461772"/>
          </a:xfrm>
          <a:prstGeom prst="rect">
            <a:avLst/>
          </a:prstGeom>
          <a:noFill/>
        </p:spPr>
        <p:txBody>
          <a:bodyPr wrap="none" lIns="121917" tIns="60958" rIns="121917" bIns="60958" rtlCol="0">
            <a:spAutoFit/>
          </a:bodyPr>
          <a:lstStyle/>
          <a:p>
            <a:pPr algn="ctr"/>
            <a:r>
              <a:rPr lang="zh-CN" altLang="en-US" sz="2200" b="1" dirty="0">
                <a:solidFill>
                  <a:schemeClr val="tx2"/>
                </a:solidFill>
                <a:latin typeface="微软雅黑" panose="020B0503020204020204" pitchFamily="34" charset="-122"/>
                <a:ea typeface="微软雅黑" panose="020B0503020204020204" pitchFamily="34" charset="-122"/>
              </a:rPr>
              <a:t>添加标题暨内容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4632" y="6379121"/>
            <a:ext cx="3900830" cy="342964"/>
          </a:xfr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505" y="6379121"/>
            <a:ext cx="2803722" cy="342964"/>
          </a:xfrm>
        </p:spPr>
        <p:txBody>
          <a:bodyPr lIns="0" tIns="0" rIns="0" bIns="0"/>
          <a:lstStyle>
            <a:lvl1pPr algn="l">
              <a:defRPr>
                <a:solidFill>
                  <a:schemeClr val="tx1">
                    <a:tint val="75000"/>
                  </a:schemeClr>
                </a:solidFill>
              </a:defRPr>
            </a:lvl1pPr>
          </a:lstStyle>
          <a:p>
            <a:fld id="{1D8BD707-D9CF-40AE-B4C6-C98DA3205C09}" type="datetimeFigureOut">
              <a:rPr lang="en-US"/>
              <a:t>12/10/2021</a:t>
            </a:fld>
            <a:endParaRPr lang="en-US"/>
          </a:p>
        </p:txBody>
      </p:sp>
      <p:sp>
        <p:nvSpPr>
          <p:cNvPr id="4" name="Holder 4"/>
          <p:cNvSpPr>
            <a:spLocks noGrp="1"/>
          </p:cNvSpPr>
          <p:nvPr>
            <p:ph type="sldNum" sz="quarter" idx="7"/>
          </p:nvPr>
        </p:nvSpPr>
        <p:spPr>
          <a:xfrm>
            <a:off x="8776868" y="6379121"/>
            <a:ext cx="2803722" cy="342964"/>
          </a:xfrm>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5.png"/><Relationship Id="rId3" Type="http://schemas.openxmlformats.org/officeDocument/2006/relationships/tags" Target="../tags/tag4.xml"/><Relationship Id="rId7" Type="http://schemas.openxmlformats.org/officeDocument/2006/relationships/tags" Target="../tags/tag6.xml"/><Relationship Id="rId12"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media" Target="../media/media1.mp3"/><Relationship Id="rId11" Type="http://schemas.openxmlformats.org/officeDocument/2006/relationships/notesSlide" Target="../notesSlides/notesSlide1.xml"/><Relationship Id="rId5" Type="http://schemas.openxmlformats.org/officeDocument/2006/relationships/audio" Target="NULL" TargetMode="External"/><Relationship Id="rId10" Type="http://schemas.openxmlformats.org/officeDocument/2006/relationships/slideLayout" Target="../slideLayouts/slideLayout14.xml"/><Relationship Id="rId4" Type="http://schemas.openxmlformats.org/officeDocument/2006/relationships/tags" Target="../tags/tag5.xml"/><Relationship Id="rId9" Type="http://schemas.openxmlformats.org/officeDocument/2006/relationships/tags" Target="../tags/tag8.xml"/></Relationships>
</file>

<file path=ppt/slides/_rels/slide10.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image" Target="../media/image11.png"/><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image" Target="../media/image10.pn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notesSlide" Target="../notesSlides/notesSlide10.xml"/><Relationship Id="rId5" Type="http://schemas.openxmlformats.org/officeDocument/2006/relationships/tags" Target="../tags/tag128.xml"/><Relationship Id="rId10" Type="http://schemas.openxmlformats.org/officeDocument/2006/relationships/slideLayout" Target="../slideLayouts/slideLayout15.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tags" Target="../tags/tag140.xml"/><Relationship Id="rId3" Type="http://schemas.openxmlformats.org/officeDocument/2006/relationships/tags" Target="../tags/tag135.xml"/><Relationship Id="rId7" Type="http://schemas.openxmlformats.org/officeDocument/2006/relationships/tags" Target="../tags/tag139.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image" Target="../media/image13.jpeg"/><Relationship Id="rId5" Type="http://schemas.openxmlformats.org/officeDocument/2006/relationships/tags" Target="../tags/tag137.xml"/><Relationship Id="rId10" Type="http://schemas.openxmlformats.org/officeDocument/2006/relationships/notesSlide" Target="../notesSlides/notesSlide11.xml"/><Relationship Id="rId4" Type="http://schemas.openxmlformats.org/officeDocument/2006/relationships/tags" Target="../tags/tag136.xml"/><Relationship Id="rId9"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image" Target="../media/image16.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145.xml"/><Relationship Id="rId7" Type="http://schemas.openxmlformats.org/officeDocument/2006/relationships/tags" Target="../tags/tag149.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notesSlide" Target="../notesSlides/notesSlide14.xml"/><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slideLayout" Target="../slideLayouts/slideLayout15.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tags" Target="../tags/tag160.xml"/><Relationship Id="rId5" Type="http://schemas.openxmlformats.org/officeDocument/2006/relationships/tags" Target="../tags/tag154.xml"/><Relationship Id="rId10" Type="http://schemas.openxmlformats.org/officeDocument/2006/relationships/tags" Target="../tags/tag159.xml"/><Relationship Id="rId4" Type="http://schemas.openxmlformats.org/officeDocument/2006/relationships/tags" Target="../tags/tag153.xml"/><Relationship Id="rId9" Type="http://schemas.openxmlformats.org/officeDocument/2006/relationships/tags" Target="../tags/tag158.xml"/></Relationships>
</file>

<file path=ppt/slides/_rels/slide15.xml.rels><?xml version="1.0" encoding="UTF-8" standalone="yes"?>
<Relationships xmlns="http://schemas.openxmlformats.org/package/2006/relationships"><Relationship Id="rId8" Type="http://schemas.openxmlformats.org/officeDocument/2006/relationships/tags" Target="../tags/tag168.xml"/><Relationship Id="rId13" Type="http://schemas.openxmlformats.org/officeDocument/2006/relationships/tags" Target="../tags/tag173.xml"/><Relationship Id="rId18" Type="http://schemas.openxmlformats.org/officeDocument/2006/relationships/tags" Target="../tags/tag178.xml"/><Relationship Id="rId3" Type="http://schemas.openxmlformats.org/officeDocument/2006/relationships/tags" Target="../tags/tag163.xml"/><Relationship Id="rId21" Type="http://schemas.openxmlformats.org/officeDocument/2006/relationships/notesSlide" Target="../notesSlides/notesSlide15.xml"/><Relationship Id="rId7" Type="http://schemas.openxmlformats.org/officeDocument/2006/relationships/tags" Target="../tags/tag167.xml"/><Relationship Id="rId12" Type="http://schemas.openxmlformats.org/officeDocument/2006/relationships/tags" Target="../tags/tag172.xml"/><Relationship Id="rId17" Type="http://schemas.openxmlformats.org/officeDocument/2006/relationships/tags" Target="../tags/tag177.xml"/><Relationship Id="rId2" Type="http://schemas.openxmlformats.org/officeDocument/2006/relationships/tags" Target="../tags/tag162.xml"/><Relationship Id="rId16" Type="http://schemas.openxmlformats.org/officeDocument/2006/relationships/tags" Target="../tags/tag176.xml"/><Relationship Id="rId20" Type="http://schemas.openxmlformats.org/officeDocument/2006/relationships/slideLayout" Target="../slideLayouts/slideLayout15.xml"/><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tags" Target="../tags/tag171.xml"/><Relationship Id="rId24" Type="http://schemas.openxmlformats.org/officeDocument/2006/relationships/image" Target="../media/image21.png"/><Relationship Id="rId5" Type="http://schemas.openxmlformats.org/officeDocument/2006/relationships/tags" Target="../tags/tag165.xml"/><Relationship Id="rId15" Type="http://schemas.openxmlformats.org/officeDocument/2006/relationships/tags" Target="../tags/tag175.xml"/><Relationship Id="rId23" Type="http://schemas.openxmlformats.org/officeDocument/2006/relationships/image" Target="../media/image20.png"/><Relationship Id="rId10" Type="http://schemas.openxmlformats.org/officeDocument/2006/relationships/tags" Target="../tags/tag170.xml"/><Relationship Id="rId19" Type="http://schemas.openxmlformats.org/officeDocument/2006/relationships/tags" Target="../tags/tag179.xml"/><Relationship Id="rId4" Type="http://schemas.openxmlformats.org/officeDocument/2006/relationships/tags" Target="../tags/tag164.xml"/><Relationship Id="rId9" Type="http://schemas.openxmlformats.org/officeDocument/2006/relationships/tags" Target="../tags/tag169.xml"/><Relationship Id="rId14" Type="http://schemas.openxmlformats.org/officeDocument/2006/relationships/tags" Target="../tags/tag174.xml"/><Relationship Id="rId22"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notesSlide" Target="../notesSlides/notesSlide16.xml"/><Relationship Id="rId5" Type="http://schemas.openxmlformats.org/officeDocument/2006/relationships/slideLayout" Target="../slideLayouts/slideLayout14.xml"/><Relationship Id="rId4" Type="http://schemas.openxmlformats.org/officeDocument/2006/relationships/tags" Target="../tags/tag183.xml"/></Relationships>
</file>

<file path=ppt/slides/_rels/slide2.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tags" Target="../tags/tag26.xml"/><Relationship Id="rId26" Type="http://schemas.openxmlformats.org/officeDocument/2006/relationships/slideLayout" Target="../slideLayouts/slideLayout15.xml"/><Relationship Id="rId3" Type="http://schemas.openxmlformats.org/officeDocument/2006/relationships/tags" Target="../tags/tag11.xml"/><Relationship Id="rId21" Type="http://schemas.openxmlformats.org/officeDocument/2006/relationships/tags" Target="../tags/tag29.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5.xml"/><Relationship Id="rId25" Type="http://schemas.openxmlformats.org/officeDocument/2006/relationships/tags" Target="../tags/tag33.xml"/><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tags" Target="../tags/tag28.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tags" Target="../tags/tag32.xml"/><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tags" Target="../tags/tag31.xml"/><Relationship Id="rId10" Type="http://schemas.openxmlformats.org/officeDocument/2006/relationships/tags" Target="../tags/tag18.xml"/><Relationship Id="rId19" Type="http://schemas.openxmlformats.org/officeDocument/2006/relationships/tags" Target="../tags/tag27.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tags" Target="../tags/tag30.xml"/><Relationship Id="rId27"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slideLayout" Target="../slideLayouts/slideLayout15.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tags" Target="../tags/tag63.xml"/><Relationship Id="rId26" Type="http://schemas.openxmlformats.org/officeDocument/2006/relationships/image" Target="../media/image6.png"/><Relationship Id="rId3" Type="http://schemas.openxmlformats.org/officeDocument/2006/relationships/tags" Target="../tags/tag48.xml"/><Relationship Id="rId21" Type="http://schemas.openxmlformats.org/officeDocument/2006/relationships/tags" Target="../tags/tag66.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tags" Target="../tags/tag62.xml"/><Relationship Id="rId25" Type="http://schemas.openxmlformats.org/officeDocument/2006/relationships/notesSlide" Target="../notesSlides/notesSlide4.xml"/><Relationship Id="rId2" Type="http://schemas.openxmlformats.org/officeDocument/2006/relationships/tags" Target="../tags/tag47.xml"/><Relationship Id="rId16" Type="http://schemas.openxmlformats.org/officeDocument/2006/relationships/tags" Target="../tags/tag61.xml"/><Relationship Id="rId20" Type="http://schemas.openxmlformats.org/officeDocument/2006/relationships/tags" Target="../tags/tag65.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24" Type="http://schemas.openxmlformats.org/officeDocument/2006/relationships/slideLayout" Target="../slideLayouts/slideLayout10.xml"/><Relationship Id="rId5" Type="http://schemas.openxmlformats.org/officeDocument/2006/relationships/tags" Target="../tags/tag50.xml"/><Relationship Id="rId15" Type="http://schemas.openxmlformats.org/officeDocument/2006/relationships/tags" Target="../tags/tag60.xml"/><Relationship Id="rId23" Type="http://schemas.openxmlformats.org/officeDocument/2006/relationships/tags" Target="../tags/tag68.xml"/><Relationship Id="rId28" Type="http://schemas.openxmlformats.org/officeDocument/2006/relationships/image" Target="../media/image8.jpeg"/><Relationship Id="rId10" Type="http://schemas.openxmlformats.org/officeDocument/2006/relationships/tags" Target="../tags/tag55.xml"/><Relationship Id="rId19" Type="http://schemas.openxmlformats.org/officeDocument/2006/relationships/tags" Target="../tags/tag64.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tags" Target="../tags/tag67.xml"/><Relationship Id="rId27"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71.xml"/><Relationship Id="rId7" Type="http://schemas.openxmlformats.org/officeDocument/2006/relationships/slideLayout" Target="../slideLayouts/slideLayout10.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slideLayout" Target="../slideLayouts/slideLayout15.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tags" Target="../tags/tag86.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0" Type="http://schemas.openxmlformats.org/officeDocument/2006/relationships/tags" Target="../tags/tag84.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tags" Target="../tags/tag104.xml"/><Relationship Id="rId3" Type="http://schemas.openxmlformats.org/officeDocument/2006/relationships/tags" Target="../tags/tag89.xml"/><Relationship Id="rId21" Type="http://schemas.openxmlformats.org/officeDocument/2006/relationships/tags" Target="../tags/tag107.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tags" Target="../tags/tag103.xml"/><Relationship Id="rId2" Type="http://schemas.openxmlformats.org/officeDocument/2006/relationships/tags" Target="../tags/tag88.xml"/><Relationship Id="rId16" Type="http://schemas.openxmlformats.org/officeDocument/2006/relationships/tags" Target="../tags/tag102.xml"/><Relationship Id="rId20" Type="http://schemas.openxmlformats.org/officeDocument/2006/relationships/tags" Target="../tags/tag106.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24" Type="http://schemas.openxmlformats.org/officeDocument/2006/relationships/notesSlide" Target="../notesSlides/notesSlide7.xml"/><Relationship Id="rId5" Type="http://schemas.openxmlformats.org/officeDocument/2006/relationships/tags" Target="../tags/tag91.xml"/><Relationship Id="rId15" Type="http://schemas.openxmlformats.org/officeDocument/2006/relationships/tags" Target="../tags/tag101.xml"/><Relationship Id="rId23" Type="http://schemas.openxmlformats.org/officeDocument/2006/relationships/slideLayout" Target="../slideLayouts/slideLayout10.xml"/><Relationship Id="rId10" Type="http://schemas.openxmlformats.org/officeDocument/2006/relationships/tags" Target="../tags/tag96.xml"/><Relationship Id="rId19" Type="http://schemas.openxmlformats.org/officeDocument/2006/relationships/tags" Target="../tags/tag105.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 Id="rId22" Type="http://schemas.openxmlformats.org/officeDocument/2006/relationships/tags" Target="../tags/tag10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tags" Target="../tags/tag12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tags" Target="../tags/tag121.xml"/><Relationship Id="rId5" Type="http://schemas.openxmlformats.org/officeDocument/2006/relationships/tags" Target="../tags/tag115.xml"/><Relationship Id="rId15" Type="http://schemas.openxmlformats.org/officeDocument/2006/relationships/notesSlide" Target="../notesSlides/notesSlide9.xml"/><Relationship Id="rId10" Type="http://schemas.openxmlformats.org/officeDocument/2006/relationships/tags" Target="../tags/tag120.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rot="5400000">
            <a:off x="6777153" y="-325310"/>
            <a:ext cx="6292867" cy="3431525"/>
          </a:xfrm>
          <a:prstGeom prst="roundRect">
            <a:avLst>
              <a:gd name="adj" fmla="val 50000"/>
            </a:avLst>
          </a:prstGeom>
          <a:solidFill>
            <a:schemeClr val="accent1"/>
          </a:solidFill>
          <a:ln w="25400">
            <a:solidFill>
              <a:schemeClr val="lt1">
                <a:lumMod val="95000"/>
              </a:schemeClr>
            </a:solidFill>
          </a:ln>
          <a:effectLst>
            <a:outerShdw blurRad="254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800" dirty="0">
              <a:solidFill>
                <a:schemeClr val="lt1"/>
              </a:solidFill>
            </a:endParaRPr>
          </a:p>
        </p:txBody>
      </p:sp>
      <p:grpSp>
        <p:nvGrpSpPr>
          <p:cNvPr id="8" name="组合 7"/>
          <p:cNvGrpSpPr/>
          <p:nvPr/>
        </p:nvGrpSpPr>
        <p:grpSpPr>
          <a:xfrm>
            <a:off x="8423363" y="1245147"/>
            <a:ext cx="3000447" cy="3001532"/>
            <a:chOff x="3393105" y="2094170"/>
            <a:chExt cx="2664367" cy="2664367"/>
          </a:xfrm>
        </p:grpSpPr>
        <p:sp>
          <p:nvSpPr>
            <p:cNvPr id="9" name="椭圆 8"/>
            <p:cNvSpPr/>
            <p:nvPr>
              <p:custDataLst>
                <p:tags r:id="rId7"/>
              </p:custDataLst>
            </p:nvPr>
          </p:nvSpPr>
          <p:spPr>
            <a:xfrm>
              <a:off x="3393105" y="2094170"/>
              <a:ext cx="2664367" cy="2664367"/>
            </a:xfrm>
            <a:prstGeom prst="ellipse">
              <a:avLst/>
            </a:prstGeom>
            <a:gradFill flip="none" rotWithShape="1">
              <a:gsLst>
                <a:gs pos="0">
                  <a:srgbClr val="FFFFFF"/>
                </a:gs>
                <a:gs pos="100000">
                  <a:srgbClr val="D9D9D9">
                    <a:lumMod val="85000"/>
                  </a:srgbClr>
                </a:gs>
              </a:gsLst>
              <a:lin ang="5400000" scaled="0"/>
            </a:gradFill>
            <a:ln w="19050">
              <a:gradFill>
                <a:gsLst>
                  <a:gs pos="0">
                    <a:srgbClr val="FFFFFF"/>
                  </a:gs>
                  <a:gs pos="100000">
                    <a:srgbClr val="BFBFBF">
                      <a:lumMod val="75000"/>
                    </a:srgbClr>
                  </a:gs>
                </a:gsLst>
                <a:lin ang="5400000" scaled="0"/>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grpSp>
          <p:nvGrpSpPr>
            <p:cNvPr id="10" name="组合 9"/>
            <p:cNvGrpSpPr/>
            <p:nvPr/>
          </p:nvGrpSpPr>
          <p:grpSpPr>
            <a:xfrm>
              <a:off x="3655434" y="2332886"/>
              <a:ext cx="2167846" cy="2167846"/>
              <a:chOff x="3739822" y="2440887"/>
              <a:chExt cx="1970936" cy="1970936"/>
            </a:xfrm>
          </p:grpSpPr>
          <p:sp>
            <p:nvSpPr>
              <p:cNvPr id="11" name="圆角矩形 10"/>
              <p:cNvSpPr/>
              <p:nvPr>
                <p:custDataLst>
                  <p:tags r:id="rId8"/>
                </p:custDataLst>
              </p:nvPr>
            </p:nvSpPr>
            <p:spPr>
              <a:xfrm>
                <a:off x="3739822" y="2440887"/>
                <a:ext cx="1970936" cy="197093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sp>
            <p:nvSpPr>
              <p:cNvPr id="12" name="椭圆 11"/>
              <p:cNvSpPr>
                <a:spLocks noChangeAspect="1"/>
              </p:cNvSpPr>
              <p:nvPr>
                <p:custDataLst>
                  <p:tags r:id="rId9"/>
                </p:custDataLst>
              </p:nvPr>
            </p:nvSpPr>
            <p:spPr>
              <a:xfrm>
                <a:off x="3837054" y="2549460"/>
                <a:ext cx="1776466" cy="1776466"/>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lt1"/>
                  </a:solidFill>
                </a:endParaRPr>
              </a:p>
            </p:txBody>
          </p:sp>
        </p:grpSp>
      </p:grpSp>
      <p:sp>
        <p:nvSpPr>
          <p:cNvPr id="27" name="文本框 26"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custDataLst>
              <p:tags r:id="rId2"/>
            </p:custDataLst>
          </p:nvPr>
        </p:nvSpPr>
        <p:spPr>
          <a:xfrm>
            <a:off x="268627" y="2064609"/>
            <a:ext cx="7937423" cy="1716684"/>
          </a:xfrm>
          <a:prstGeom prst="rect">
            <a:avLst/>
          </a:prstGeom>
          <a:noFill/>
        </p:spPr>
        <p:txBody>
          <a:bodyPr wrap="none" lIns="121917" tIns="60958" rIns="121917" bIns="60958" rtlCol="0">
            <a:spAutoFit/>
          </a:bodyPr>
          <a:lstStyle/>
          <a:p>
            <a:pPr defTabSz="1218565">
              <a:lnSpc>
                <a:spcPct val="200000"/>
              </a:lnSpc>
              <a:defRPr/>
            </a:pPr>
            <a:r>
              <a:rPr lang="zh-CN" altLang="en-US" sz="2800" b="1" dirty="0">
                <a:solidFill>
                  <a:schemeClr val="accent1"/>
                </a:solidFill>
                <a:latin typeface="方正正大黑简体" panose="02000000000000000000" pitchFamily="2" charset="-122"/>
                <a:ea typeface="方正正大黑简体" panose="02000000000000000000" pitchFamily="2" charset="-122"/>
                <a:cs typeface="Kartika" panose="02020503030404060203" pitchFamily="18" charset="0"/>
              </a:rPr>
              <a:t>线上学习、线下实战混合教学“课堂革命”案例</a:t>
            </a:r>
            <a:endParaRPr lang="en-US" altLang="zh-CN" sz="2800" b="1" dirty="0">
              <a:solidFill>
                <a:schemeClr val="accent1"/>
              </a:solidFill>
              <a:latin typeface="方正正大黑简体" panose="02000000000000000000" pitchFamily="2" charset="-122"/>
              <a:ea typeface="方正正大黑简体" panose="02000000000000000000" pitchFamily="2" charset="-122"/>
              <a:cs typeface="Kartika" panose="02020503030404060203" pitchFamily="18" charset="0"/>
            </a:endParaRPr>
          </a:p>
          <a:p>
            <a:pPr algn="r" defTabSz="1218565">
              <a:lnSpc>
                <a:spcPct val="200000"/>
              </a:lnSpc>
              <a:defRPr/>
            </a:pPr>
            <a:r>
              <a:rPr lang="en-US" altLang="zh-CN" sz="2800" b="1" dirty="0">
                <a:solidFill>
                  <a:schemeClr val="accent1"/>
                </a:solidFill>
                <a:latin typeface="方正正大黑简体" panose="02000000000000000000" pitchFamily="2" charset="-122"/>
                <a:ea typeface="方正正大黑简体" panose="02000000000000000000" pitchFamily="2" charset="-122"/>
                <a:cs typeface="Kartika" panose="02020503030404060203" pitchFamily="18" charset="0"/>
              </a:rPr>
              <a:t>——《</a:t>
            </a:r>
            <a:r>
              <a:rPr lang="zh-CN" altLang="en-US" sz="2800" b="1" dirty="0">
                <a:solidFill>
                  <a:schemeClr val="accent1"/>
                </a:solidFill>
                <a:latin typeface="方正正大黑简体" panose="02000000000000000000" pitchFamily="2" charset="-122"/>
                <a:ea typeface="方正正大黑简体" panose="02000000000000000000" pitchFamily="2" charset="-122"/>
                <a:cs typeface="Kartika" panose="02020503030404060203" pitchFamily="18" charset="0"/>
              </a:rPr>
              <a:t>市场调查与分析</a:t>
            </a:r>
            <a:r>
              <a:rPr lang="en-US" altLang="zh-CN" sz="2800" b="1" dirty="0">
                <a:solidFill>
                  <a:schemeClr val="accent1"/>
                </a:solidFill>
                <a:latin typeface="方正正大黑简体" panose="02000000000000000000" pitchFamily="2" charset="-122"/>
                <a:ea typeface="方正正大黑简体" panose="02000000000000000000" pitchFamily="2" charset="-122"/>
                <a:cs typeface="Kartika" panose="02020503030404060203" pitchFamily="18" charset="0"/>
              </a:rPr>
              <a:t>》</a:t>
            </a:r>
            <a:endParaRPr lang="zh-CN" altLang="en-US" sz="2800" b="1" dirty="0">
              <a:solidFill>
                <a:schemeClr val="accent1"/>
              </a:solidFill>
              <a:latin typeface="方正正大黑简体" panose="02000000000000000000" pitchFamily="2" charset="-122"/>
              <a:ea typeface="方正正大黑简体" panose="02000000000000000000" pitchFamily="2" charset="-122"/>
              <a:cs typeface="Kartika" panose="02020503030404060203" pitchFamily="18" charset="0"/>
            </a:endParaRPr>
          </a:p>
        </p:txBody>
      </p:sp>
      <p:sp>
        <p:nvSpPr>
          <p:cNvPr id="37" name="矩形 259"/>
          <p:cNvSpPr>
            <a:spLocks noChangeArrowheads="1"/>
          </p:cNvSpPr>
          <p:nvPr>
            <p:custDataLst>
              <p:tags r:id="rId3"/>
            </p:custDataLst>
          </p:nvPr>
        </p:nvSpPr>
        <p:spPr bwMode="auto">
          <a:xfrm>
            <a:off x="2889250" y="5595620"/>
            <a:ext cx="2430145" cy="374650"/>
          </a:xfrm>
          <a:prstGeom prst="rect">
            <a:avLst/>
          </a:prstGeom>
          <a:noFill/>
          <a:ln w="9525">
            <a:noFill/>
            <a:miter lim="800000"/>
          </a:ln>
          <a:effectLst/>
        </p:spPr>
        <p:txBody>
          <a:bodyPr wrap="square" lIns="34132" tIns="34132" rIns="34132" bIns="34132"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0"/>
              </a:spcBef>
              <a:buNone/>
            </a:pPr>
            <a:r>
              <a:rPr lang="zh-CN" altLang="en-US" sz="2000" dirty="0">
                <a:solidFill>
                  <a:schemeClr val="dk2">
                    <a:lumMod val="25000"/>
                  </a:schemeClr>
                </a:solidFill>
                <a:latin typeface="Arial" panose="020B0604020202020204" pitchFamily="34" charset="0"/>
                <a:cs typeface="Arial" panose="020B0604020202020204" pitchFamily="34" charset="0"/>
                <a:sym typeface="Arial" panose="020B0604020202020204" pitchFamily="34" charset="0"/>
              </a:rPr>
              <a:t>项目负责人：贺红燕</a:t>
            </a:r>
          </a:p>
        </p:txBody>
      </p:sp>
      <p:sp>
        <p:nvSpPr>
          <p:cNvPr id="38" name="矩形 259"/>
          <p:cNvSpPr>
            <a:spLocks noChangeArrowheads="1"/>
          </p:cNvSpPr>
          <p:nvPr>
            <p:custDataLst>
              <p:tags r:id="rId4"/>
            </p:custDataLst>
          </p:nvPr>
        </p:nvSpPr>
        <p:spPr bwMode="auto">
          <a:xfrm>
            <a:off x="8455025" y="5595620"/>
            <a:ext cx="2895600" cy="374650"/>
          </a:xfrm>
          <a:prstGeom prst="rect">
            <a:avLst/>
          </a:prstGeom>
          <a:noFill/>
          <a:ln w="9525">
            <a:noFill/>
            <a:miter lim="800000"/>
          </a:ln>
          <a:effectLst/>
        </p:spPr>
        <p:txBody>
          <a:bodyPr wrap="square" lIns="34132" tIns="34132" rIns="34132" bIns="34132"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0"/>
              </a:spcBef>
              <a:buNone/>
            </a:pPr>
            <a:r>
              <a:rPr lang="zh-CN" altLang="en-US" sz="2000" dirty="0">
                <a:solidFill>
                  <a:schemeClr val="dk2">
                    <a:lumMod val="25000"/>
                  </a:schemeClr>
                </a:solidFill>
                <a:latin typeface="Arial" panose="020B0604020202020204" pitchFamily="34" charset="0"/>
                <a:cs typeface="Arial" panose="020B0604020202020204" pitchFamily="34" charset="0"/>
                <a:sym typeface="Arial" panose="020B0604020202020204" pitchFamily="34" charset="0"/>
              </a:rPr>
              <a:t>日期：</a:t>
            </a:r>
            <a:r>
              <a:rPr lang="en-US" altLang="zh-CN" sz="2000" dirty="0">
                <a:solidFill>
                  <a:schemeClr val="dk2">
                    <a:lumMod val="25000"/>
                  </a:schemeClr>
                </a:solidFill>
                <a:latin typeface="Arial" panose="020B0604020202020204" pitchFamily="34" charset="0"/>
                <a:cs typeface="Arial" panose="020B0604020202020204" pitchFamily="34" charset="0"/>
                <a:sym typeface="Arial" panose="020B0604020202020204" pitchFamily="34" charset="0"/>
              </a:rPr>
              <a:t>2021.12</a:t>
            </a:r>
          </a:p>
        </p:txBody>
      </p:sp>
      <p:pic>
        <p:nvPicPr>
          <p:cNvPr id="14" name="GALA - Young For You - 原版伴奏">
            <a:hlinkClick r:id="" action="ppaction://media"/>
          </p:cNvPr>
          <p:cNvPicPr>
            <a:picLocks noChangeAspect="1"/>
          </p:cNvPicPr>
          <p:nvPr>
            <a:audioFile r:link="rId5"/>
            <p:extLst>
              <p:ext uri="{DAA4B4D4-6D71-4841-9C94-3DE7FCFB9230}">
                <p14:media xmlns:p14="http://schemas.microsoft.com/office/powerpoint/2010/main" r:embed="rId6">
                  <p14:trim st="4000"/>
                </p14:media>
              </p:ext>
            </p:extLst>
          </p:nvPr>
        </p:nvPicPr>
        <p:blipFill>
          <a:blip r:embed="rId12"/>
          <a:stretch>
            <a:fillRect/>
          </a:stretch>
        </p:blipFill>
        <p:spPr>
          <a:xfrm>
            <a:off x="-2422031" y="-1930847"/>
            <a:ext cx="812694" cy="812988"/>
          </a:xfrm>
          <a:prstGeom prst="rect">
            <a:avLst/>
          </a:prstGeom>
        </p:spPr>
      </p:pic>
      <p:pic>
        <p:nvPicPr>
          <p:cNvPr id="3" name="图片 2"/>
          <p:cNvPicPr>
            <a:picLocks noChangeAspect="1"/>
          </p:cNvPicPr>
          <p:nvPr/>
        </p:nvPicPr>
        <p:blipFill>
          <a:blip r:embed="rId13"/>
          <a:stretch>
            <a:fillRect/>
          </a:stretch>
        </p:blipFill>
        <p:spPr>
          <a:xfrm>
            <a:off x="9013825" y="2277745"/>
            <a:ext cx="1818640" cy="887730"/>
          </a:xfrm>
          <a:prstGeom prst="rect">
            <a:avLst/>
          </a:prstGeom>
        </p:spPr>
      </p:pic>
      <p:sp>
        <p:nvSpPr>
          <p:cNvPr id="15" name="文本框 14">
            <a:extLst>
              <a:ext uri="{FF2B5EF4-FFF2-40B4-BE49-F238E27FC236}">
                <a16:creationId xmlns:a16="http://schemas.microsoft.com/office/drawing/2014/main" id="{C782D4E7-D0B7-4057-9EA0-98E807D5006D}"/>
              </a:ext>
            </a:extLst>
          </p:cNvPr>
          <p:cNvSpPr txBox="1"/>
          <p:nvPr/>
        </p:nvSpPr>
        <p:spPr>
          <a:xfrm>
            <a:off x="-197695" y="250282"/>
            <a:ext cx="4296276" cy="323165"/>
          </a:xfrm>
          <a:prstGeom prst="rect">
            <a:avLst/>
          </a:prstGeom>
          <a:noFill/>
        </p:spPr>
        <p:txBody>
          <a:bodyPr wrap="square">
            <a:spAutoFit/>
          </a:bodyPr>
          <a:lstStyle/>
          <a:p>
            <a:pPr algn="ctr">
              <a:lnSpc>
                <a:spcPts val="1800"/>
              </a:lnSpc>
            </a:pPr>
            <a:r>
              <a:rPr lang="zh-CN" altLang="zh-CN" sz="1600" kern="100" dirty="0">
                <a:solidFill>
                  <a:srgbClr val="2B4663"/>
                </a:solidFill>
                <a:effectLst/>
                <a:latin typeface="Calibri" panose="020F0502020204030204" pitchFamily="34" charset="0"/>
                <a:ea typeface="黑体" panose="02010609060101010101" pitchFamily="49" charset="-122"/>
                <a:cs typeface="Times New Roman" panose="02020603050405020304" pitchFamily="18" charset="0"/>
              </a:rPr>
              <a:t>河北政法职业学院“提质培优” 项目</a:t>
            </a:r>
            <a:endParaRPr lang="zh-CN" altLang="zh-CN" sz="1050" kern="100" dirty="0">
              <a:solidFill>
                <a:srgbClr val="2B4663"/>
              </a:solidFill>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28000"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500"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3"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par>
                          <p:cTn id="18" fill="hold">
                            <p:stCondLst>
                              <p:cond delay="1500"/>
                            </p:stCondLst>
                            <p:childTnLst>
                              <p:par>
                                <p:cTn id="19" presetID="26" presetClass="emph" presetSubtype="0" fill="hold" nodeType="after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par>
                          <p:cTn id="22" fill="hold">
                            <p:stCondLst>
                              <p:cond delay="2000"/>
                            </p:stCondLst>
                            <p:childTnLst>
                              <p:par>
                                <p:cTn id="23" presetID="41" presetClass="entr" presetSubtype="0" fill="hold" grpId="0" nodeType="afterEffect">
                                  <p:stCondLst>
                                    <p:cond delay="0"/>
                                  </p:stCondLst>
                                  <p:iterate type="lt">
                                    <p:tmPct val="10000"/>
                                  </p:iterate>
                                  <p:childTnLst>
                                    <p:set>
                                      <p:cBhvr>
                                        <p:cTn id="24" dur="500"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7"/>
                                        </p:tgtEl>
                                        <p:attrNameLst>
                                          <p:attrName>ppt_y</p:attrName>
                                        </p:attrNameLst>
                                      </p:cBhvr>
                                      <p:tavLst>
                                        <p:tav tm="0">
                                          <p:val>
                                            <p:strVal val="#ppt_y"/>
                                          </p:val>
                                        </p:tav>
                                        <p:tav tm="100000">
                                          <p:val>
                                            <p:strVal val="#ppt_y"/>
                                          </p:val>
                                        </p:tav>
                                      </p:tavLst>
                                    </p:anim>
                                    <p:anim calcmode="lin" valueType="num">
                                      <p:cBhvr>
                                        <p:cTn id="27"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7"/>
                                        </p:tgtEl>
                                      </p:cBhvr>
                                    </p:animEffect>
                                  </p:childTnLst>
                                </p:cTn>
                              </p:par>
                            </p:childTnLst>
                          </p:cTn>
                        </p:par>
                        <p:par>
                          <p:cTn id="30" fill="hold">
                            <p:stCondLst>
                              <p:cond delay="4050"/>
                            </p:stCondLst>
                            <p:childTnLst>
                              <p:par>
                                <p:cTn id="31" presetID="53" presetClass="entr" presetSubtype="16"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500" fill="hold"/>
                                        <p:tgtEl>
                                          <p:spTgt spid="37"/>
                                        </p:tgtEl>
                                        <p:attrNameLst>
                                          <p:attrName>ppt_w</p:attrName>
                                        </p:attrNameLst>
                                      </p:cBhvr>
                                      <p:tavLst>
                                        <p:tav tm="0">
                                          <p:val>
                                            <p:fltVal val="0"/>
                                          </p:val>
                                        </p:tav>
                                        <p:tav tm="100000">
                                          <p:val>
                                            <p:strVal val="#ppt_w"/>
                                          </p:val>
                                        </p:tav>
                                      </p:tavLst>
                                    </p:anim>
                                    <p:anim calcmode="lin" valueType="num">
                                      <p:cBhvr>
                                        <p:cTn id="34" dur="500" fill="hold"/>
                                        <p:tgtEl>
                                          <p:spTgt spid="37"/>
                                        </p:tgtEl>
                                        <p:attrNameLst>
                                          <p:attrName>ppt_h</p:attrName>
                                        </p:attrNameLst>
                                      </p:cBhvr>
                                      <p:tavLst>
                                        <p:tav tm="0">
                                          <p:val>
                                            <p:fltVal val="0"/>
                                          </p:val>
                                        </p:tav>
                                        <p:tav tm="100000">
                                          <p:val>
                                            <p:strVal val="#ppt_h"/>
                                          </p:val>
                                        </p:tav>
                                      </p:tavLst>
                                    </p:anim>
                                    <p:animEffect transition="in" filter="fade">
                                      <p:cBhvr>
                                        <p:cTn id="35" dur="500"/>
                                        <p:tgtEl>
                                          <p:spTgt spid="37"/>
                                        </p:tgtEl>
                                      </p:cBhvr>
                                    </p:animEffect>
                                  </p:childTnLst>
                                </p:cTn>
                              </p:par>
                            </p:childTnLst>
                          </p:cTn>
                        </p:par>
                        <p:par>
                          <p:cTn id="36" fill="hold">
                            <p:stCondLst>
                              <p:cond delay="4550"/>
                            </p:stCondLst>
                            <p:childTnLst>
                              <p:par>
                                <p:cTn id="37" presetID="53" presetClass="entr" presetSubtype="16"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14"/>
                </p:tgtEl>
              </p:cMediaNode>
            </p:audio>
          </p:childTnLst>
        </p:cTn>
      </p:par>
    </p:tnLst>
    <p:bldLst>
      <p:bldP spid="2" grpId="0" bldLvl="0" animBg="1"/>
      <p:bldP spid="27" grpId="0"/>
      <p:bldP spid="37" grpId="0" bldLvl="0" animBg="1"/>
      <p:bldP spid="3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815307" y="679901"/>
            <a:ext cx="10559799" cy="60973"/>
            <a:chOff x="3060700" y="4724400"/>
            <a:chExt cx="5955507" cy="31432"/>
          </a:xfrm>
        </p:grpSpPr>
        <p:cxnSp>
          <p:nvCxnSpPr>
            <p:cNvPr id="45" name="直接连接符 44"/>
            <p:cNvCxnSpPr/>
            <p:nvPr>
              <p:custDataLst>
                <p:tags r:id="rId8"/>
              </p:custDataLst>
            </p:nvPr>
          </p:nvCxnSpPr>
          <p:spPr>
            <a:xfrm>
              <a:off x="3060700" y="4724400"/>
              <a:ext cx="5955507" cy="0"/>
            </a:xfrm>
            <a:prstGeom prst="line">
              <a:avLst/>
            </a:prstGeom>
            <a:ln w="28575">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9"/>
              </p:custDataLst>
            </p:nvPr>
          </p:nvCxnSpPr>
          <p:spPr>
            <a:xfrm>
              <a:off x="3060700" y="4755832"/>
              <a:ext cx="5955507"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grpSp>
      <p:sp>
        <p:nvSpPr>
          <p:cNvPr id="47" name="Text Box 18"/>
          <p:cNvSpPr txBox="1">
            <a:spLocks noChangeArrowheads="1"/>
          </p:cNvSpPr>
          <p:nvPr/>
        </p:nvSpPr>
        <p:spPr bwMode="gray">
          <a:xfrm>
            <a:off x="815340" y="228600"/>
            <a:ext cx="10726420"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accent1"/>
                </a:solidFill>
                <a:latin typeface="微软雅黑" panose="020B0503020204020204" pitchFamily="34" charset="-122"/>
                <a:ea typeface="微软雅黑" panose="020B0503020204020204" pitchFamily="34" charset="-122"/>
              </a:rPr>
              <a:t>1.</a:t>
            </a:r>
            <a:r>
              <a:rPr lang="zh-CN" altLang="en-US" b="1" dirty="0">
                <a:solidFill>
                  <a:schemeClr val="accent1"/>
                </a:solidFill>
                <a:latin typeface="微软雅黑" panose="020B0503020204020204" pitchFamily="34" charset="-122"/>
                <a:ea typeface="微软雅黑" panose="020B0503020204020204" pitchFamily="34" charset="-122"/>
              </a:rPr>
              <a:t>更新课程体系，丰富课程资源</a:t>
            </a:r>
          </a:p>
        </p:txBody>
      </p:sp>
      <p:pic>
        <p:nvPicPr>
          <p:cNvPr id="5" name="图片 4"/>
          <p:cNvPicPr>
            <a:picLocks noChangeAspect="1"/>
          </p:cNvPicPr>
          <p:nvPr/>
        </p:nvPicPr>
        <p:blipFill>
          <a:blip r:embed="rId12"/>
          <a:stretch>
            <a:fillRect/>
          </a:stretch>
        </p:blipFill>
        <p:spPr>
          <a:xfrm>
            <a:off x="969546" y="1567719"/>
            <a:ext cx="3381710" cy="4365897"/>
          </a:xfrm>
          <a:prstGeom prst="rect">
            <a:avLst/>
          </a:prstGeom>
        </p:spPr>
      </p:pic>
      <p:pic>
        <p:nvPicPr>
          <p:cNvPr id="6" name="图片 5"/>
          <p:cNvPicPr>
            <a:picLocks noChangeAspect="1"/>
          </p:cNvPicPr>
          <p:nvPr/>
        </p:nvPicPr>
        <p:blipFill>
          <a:blip r:embed="rId13"/>
          <a:stretch>
            <a:fillRect/>
          </a:stretch>
        </p:blipFill>
        <p:spPr>
          <a:xfrm>
            <a:off x="9006205" y="2766060"/>
            <a:ext cx="1863725" cy="2012950"/>
          </a:xfrm>
          <a:prstGeom prst="rect">
            <a:avLst/>
          </a:prstGeom>
        </p:spPr>
      </p:pic>
      <p:sp>
        <p:nvSpPr>
          <p:cNvPr id="2" name="矩形 1"/>
          <p:cNvSpPr/>
          <p:nvPr>
            <p:custDataLst>
              <p:tags r:id="rId1"/>
            </p:custDataLst>
          </p:nvPr>
        </p:nvSpPr>
        <p:spPr>
          <a:xfrm>
            <a:off x="920115" y="1486535"/>
            <a:ext cx="3506470" cy="4545965"/>
          </a:xfrm>
          <a:prstGeom prst="rect">
            <a:avLst/>
          </a:prstGeom>
          <a:noFill/>
          <a:ln w="15875">
            <a:solidFill>
              <a:srgbClr val="FF0000"/>
            </a:solidFill>
          </a:ln>
          <a:effectLst>
            <a:innerShdw blurRad="63500" dist="25400" dir="8100000">
              <a:prstClr val="black">
                <a:alpha val="50000"/>
              </a:prstClr>
            </a:innerShdw>
          </a:effectLst>
          <a:extLst>
            <a:ext uri="{909E8E84-426E-40DD-AFC4-6F175D3DCCD1}">
              <a14:hiddenFill xmlns:a14="http://schemas.microsoft.com/office/drawing/2010/main">
                <a:solidFill>
                  <a:srgbClr val="0070C0"/>
                </a:solidFill>
              </a14:hiddenFill>
            </a:ext>
          </a:extLst>
        </p:spPr>
        <p:txBody>
          <a:bodyPr vert="horz" wrap="square" lIns="91440" tIns="45720" rIns="91440" bIns="45720" numCol="1" anchor="t" anchorCtr="0" compatLnSpc="1"/>
          <a:lstStyle/>
          <a:p>
            <a:endParaRPr lang="zh-CN" altLang="en-US" sz="2400">
              <a:solidFill>
                <a:schemeClr val="dk1"/>
              </a:solidFill>
            </a:endParaRPr>
          </a:p>
        </p:txBody>
      </p:sp>
      <p:sp>
        <p:nvSpPr>
          <p:cNvPr id="3" name="矩形 2"/>
          <p:cNvSpPr/>
          <p:nvPr>
            <p:custDataLst>
              <p:tags r:id="rId2"/>
            </p:custDataLst>
          </p:nvPr>
        </p:nvSpPr>
        <p:spPr>
          <a:xfrm>
            <a:off x="5026660" y="1452880"/>
            <a:ext cx="3291205" cy="5289550"/>
          </a:xfrm>
          <a:prstGeom prst="rect">
            <a:avLst/>
          </a:prstGeom>
          <a:noFill/>
          <a:ln w="28575">
            <a:solidFill>
              <a:srgbClr val="FF0000"/>
            </a:solidFill>
            <a:prstDash val="sysDash"/>
          </a:ln>
          <a:effectLst>
            <a:innerShdw blurRad="63500" dist="25400" dir="8100000">
              <a:prstClr val="black">
                <a:alpha val="50000"/>
              </a:prstClr>
            </a:innerShdw>
          </a:effectLst>
          <a:extLst>
            <a:ext uri="{909E8E84-426E-40DD-AFC4-6F175D3DCCD1}">
              <a14:hiddenFill xmlns:a14="http://schemas.microsoft.com/office/drawing/2010/main">
                <a:solidFill>
                  <a:srgbClr val="0070C0"/>
                </a:solidFill>
              </a14:hiddenFill>
            </a:ext>
          </a:extLst>
        </p:spPr>
        <p:txBody>
          <a:bodyPr vert="horz" wrap="square" lIns="91440" tIns="45720" rIns="91440" bIns="45720" numCol="1" anchor="t" anchorCtr="0" compatLnSpc="1"/>
          <a:lstStyle/>
          <a:p>
            <a:endParaRPr lang="zh-CN" altLang="en-US" sz="2400">
              <a:solidFill>
                <a:schemeClr val="dk1"/>
              </a:solidFill>
            </a:endParaRPr>
          </a:p>
        </p:txBody>
      </p:sp>
      <p:sp>
        <p:nvSpPr>
          <p:cNvPr id="7" name="矩形 6"/>
          <p:cNvSpPr/>
          <p:nvPr>
            <p:custDataLst>
              <p:tags r:id="rId3"/>
            </p:custDataLst>
          </p:nvPr>
        </p:nvSpPr>
        <p:spPr>
          <a:xfrm>
            <a:off x="8917940" y="2724785"/>
            <a:ext cx="2043430" cy="2148205"/>
          </a:xfrm>
          <a:prstGeom prst="rect">
            <a:avLst/>
          </a:prstGeom>
          <a:noFill/>
          <a:ln w="15875">
            <a:solidFill>
              <a:srgbClr val="FF0000"/>
            </a:solidFill>
          </a:ln>
          <a:effectLst>
            <a:innerShdw blurRad="63500" dist="25400" dir="8100000">
              <a:prstClr val="black">
                <a:alpha val="50000"/>
              </a:prstClr>
            </a:innerShdw>
          </a:effectLst>
          <a:extLst>
            <a:ext uri="{909E8E84-426E-40DD-AFC4-6F175D3DCCD1}">
              <a14:hiddenFill xmlns:a14="http://schemas.microsoft.com/office/drawing/2010/main">
                <a:solidFill>
                  <a:srgbClr val="0070C0"/>
                </a:solidFill>
              </a14:hiddenFill>
            </a:ext>
          </a:extLst>
        </p:spPr>
        <p:txBody>
          <a:bodyPr vert="horz" wrap="square" lIns="91440" tIns="45720" rIns="91440" bIns="45720" numCol="1" anchor="t" anchorCtr="0" compatLnSpc="1"/>
          <a:lstStyle/>
          <a:p>
            <a:endParaRPr lang="zh-CN" altLang="en-US" sz="2400">
              <a:solidFill>
                <a:schemeClr val="dk1"/>
              </a:solidFill>
            </a:endParaRPr>
          </a:p>
        </p:txBody>
      </p:sp>
      <p:pic>
        <p:nvPicPr>
          <p:cNvPr id="10" name="图片 9"/>
          <p:cNvPicPr>
            <a:picLocks noChangeAspect="1"/>
          </p:cNvPicPr>
          <p:nvPr/>
        </p:nvPicPr>
        <p:blipFill>
          <a:blip r:embed="rId14"/>
          <a:stretch>
            <a:fillRect/>
          </a:stretch>
        </p:blipFill>
        <p:spPr>
          <a:xfrm>
            <a:off x="5151755" y="1475740"/>
            <a:ext cx="2956560" cy="5187315"/>
          </a:xfrm>
          <a:prstGeom prst="rect">
            <a:avLst/>
          </a:prstGeom>
        </p:spPr>
      </p:pic>
      <p:cxnSp>
        <p:nvCxnSpPr>
          <p:cNvPr id="8" name="直接箭头连接符 7"/>
          <p:cNvCxnSpPr/>
          <p:nvPr/>
        </p:nvCxnSpPr>
        <p:spPr>
          <a:xfrm flipV="1">
            <a:off x="4222750" y="4149725"/>
            <a:ext cx="1125220" cy="101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6610985" y="3717925"/>
            <a:ext cx="2376170" cy="190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4"/>
            </p:custDataLst>
          </p:nvPr>
        </p:nvSpPr>
        <p:spPr>
          <a:xfrm>
            <a:off x="1338580" y="959485"/>
            <a:ext cx="2740660" cy="460375"/>
          </a:xfrm>
          <a:prstGeom prst="rect">
            <a:avLst/>
          </a:prstGeom>
          <a:noFill/>
        </p:spPr>
        <p:txBody>
          <a:bodyPr wrap="square" rtlCol="0">
            <a:spAutoFit/>
          </a:bodyPr>
          <a:lstStyle/>
          <a:p>
            <a:endParaRPr lang="zh-CN" altLang="en-US" sz="2400">
              <a:solidFill>
                <a:schemeClr val="dk1"/>
              </a:solidFill>
            </a:endParaRPr>
          </a:p>
        </p:txBody>
      </p:sp>
      <p:sp>
        <p:nvSpPr>
          <p:cNvPr id="9" name="圆角矩形 8"/>
          <p:cNvSpPr/>
          <p:nvPr>
            <p:custDataLst>
              <p:tags r:id="rId5"/>
            </p:custDataLst>
          </p:nvPr>
        </p:nvSpPr>
        <p:spPr>
          <a:xfrm>
            <a:off x="1558925" y="955675"/>
            <a:ext cx="2304415" cy="360045"/>
          </a:xfrm>
          <a:prstGeom prst="roundRect">
            <a:avLst/>
          </a:prstGeom>
          <a:solidFill>
            <a:schemeClr val="accent6"/>
          </a:solidFill>
          <a:ln w="15875">
            <a:noFill/>
          </a:ln>
          <a:effectLst>
            <a:innerShdw blurRad="63500" dist="25400" dir="8100000">
              <a:prstClr val="black">
                <a:alpha val="50000"/>
              </a:prstClr>
            </a:innerShdw>
          </a:effectLst>
        </p:spPr>
        <p:txBody>
          <a:bodyPr vert="horz" wrap="square" lIns="91440" tIns="45720" rIns="91440" bIns="45720" numCol="1" anchor="t" anchorCtr="0" compatLnSpc="1"/>
          <a:lstStyle/>
          <a:p>
            <a:pPr algn="ctr"/>
            <a:r>
              <a:rPr lang="zh-CN" altLang="en-US" sz="1600" b="1">
                <a:solidFill>
                  <a:schemeClr val="lt1"/>
                </a:solidFill>
                <a:latin typeface="微软雅黑" panose="020B0503020204020204" pitchFamily="34" charset="-122"/>
                <a:ea typeface="微软雅黑" panose="020B0503020204020204" pitchFamily="34" charset="-122"/>
              </a:rPr>
              <a:t>框架：吸睛标题引关注</a:t>
            </a:r>
          </a:p>
        </p:txBody>
      </p:sp>
      <p:sp>
        <p:nvSpPr>
          <p:cNvPr id="12" name="圆角矩形 11"/>
          <p:cNvSpPr/>
          <p:nvPr>
            <p:custDataLst>
              <p:tags r:id="rId6"/>
            </p:custDataLst>
          </p:nvPr>
        </p:nvSpPr>
        <p:spPr>
          <a:xfrm>
            <a:off x="5392420" y="942975"/>
            <a:ext cx="2635885" cy="360045"/>
          </a:xfrm>
          <a:prstGeom prst="roundRect">
            <a:avLst/>
          </a:prstGeom>
          <a:solidFill>
            <a:schemeClr val="accent6"/>
          </a:solidFill>
          <a:ln w="15875">
            <a:noFill/>
          </a:ln>
          <a:effectLst>
            <a:innerShdw blurRad="63500" dist="25400" dir="8100000">
              <a:prstClr val="black">
                <a:alpha val="50000"/>
              </a:prstClr>
            </a:innerShdw>
          </a:effectLst>
        </p:spPr>
        <p:txBody>
          <a:bodyPr vert="horz" wrap="square" lIns="91440" tIns="45720" rIns="91440" bIns="45720" numCol="1" anchor="t" anchorCtr="0" compatLnSpc="1"/>
          <a:lstStyle/>
          <a:p>
            <a:pPr algn="ctr"/>
            <a:r>
              <a:rPr lang="zh-CN" altLang="en-US" sz="1600" b="1">
                <a:solidFill>
                  <a:schemeClr val="lt1"/>
                </a:solidFill>
                <a:latin typeface="微软雅黑" panose="020B0503020204020204" pitchFamily="34" charset="-122"/>
                <a:ea typeface="微软雅黑" panose="020B0503020204020204" pitchFamily="34" charset="-122"/>
              </a:rPr>
              <a:t>项目：资源丰富受益颇多</a:t>
            </a:r>
          </a:p>
        </p:txBody>
      </p:sp>
      <p:sp>
        <p:nvSpPr>
          <p:cNvPr id="13" name="圆角矩形 12"/>
          <p:cNvSpPr/>
          <p:nvPr>
            <p:custDataLst>
              <p:tags r:id="rId7"/>
            </p:custDataLst>
          </p:nvPr>
        </p:nvSpPr>
        <p:spPr>
          <a:xfrm>
            <a:off x="8701405" y="1918970"/>
            <a:ext cx="2433320" cy="615315"/>
          </a:xfrm>
          <a:prstGeom prst="roundRect">
            <a:avLst/>
          </a:prstGeom>
          <a:solidFill>
            <a:schemeClr val="accent6"/>
          </a:solidFill>
          <a:ln w="15875">
            <a:noFill/>
          </a:ln>
          <a:effectLst>
            <a:innerShdw blurRad="63500" dist="25400" dir="8100000">
              <a:prstClr val="black">
                <a:alpha val="50000"/>
              </a:prstClr>
            </a:innerShdw>
          </a:effectLst>
        </p:spPr>
        <p:txBody>
          <a:bodyPr vert="horz" wrap="square" lIns="91440" tIns="45720" rIns="91440" bIns="45720" numCol="1" anchor="t" anchorCtr="0" compatLnSpc="1"/>
          <a:lstStyle/>
          <a:p>
            <a:pPr algn="ctr"/>
            <a:r>
              <a:rPr lang="zh-CN" altLang="en-US" sz="1600" b="1">
                <a:solidFill>
                  <a:schemeClr val="lt1"/>
                </a:solidFill>
                <a:latin typeface="微软雅黑" panose="020B0503020204020204" pitchFamily="34" charset="-122"/>
                <a:ea typeface="微软雅黑" panose="020B0503020204020204" pitchFamily="34" charset="-122"/>
              </a:rPr>
              <a:t>知识点：</a:t>
            </a:r>
          </a:p>
          <a:p>
            <a:pPr algn="ctr"/>
            <a:r>
              <a:rPr lang="en-US" altLang="zh-CN" sz="1600" b="1">
                <a:solidFill>
                  <a:schemeClr val="lt1"/>
                </a:solidFill>
                <a:latin typeface="微软雅黑" panose="020B0503020204020204" pitchFamily="34" charset="-122"/>
                <a:ea typeface="微软雅黑" panose="020B0503020204020204" pitchFamily="34" charset="-122"/>
              </a:rPr>
              <a:t>“</a:t>
            </a:r>
            <a:r>
              <a:rPr lang="zh-CN" altLang="en-US" sz="1600" b="1">
                <a:solidFill>
                  <a:schemeClr val="lt1"/>
                </a:solidFill>
                <a:latin typeface="微软雅黑" panose="020B0503020204020204" pitchFamily="34" charset="-122"/>
                <a:ea typeface="微软雅黑" panose="020B0503020204020204" pitchFamily="34" charset="-122"/>
              </a:rPr>
              <a:t>学练动</a:t>
            </a:r>
            <a:r>
              <a:rPr lang="en-US" altLang="zh-CN" sz="1600" b="1">
                <a:solidFill>
                  <a:schemeClr val="lt1"/>
                </a:solidFill>
                <a:latin typeface="微软雅黑" panose="020B0503020204020204" pitchFamily="34" charset="-122"/>
                <a:ea typeface="微软雅黑" panose="020B0503020204020204" pitchFamily="34" charset="-122"/>
              </a:rPr>
              <a:t>”</a:t>
            </a:r>
            <a:r>
              <a:rPr lang="zh-CN" altLang="en-US" sz="1600" b="1">
                <a:solidFill>
                  <a:schemeClr val="lt1"/>
                </a:solidFill>
                <a:latin typeface="微软雅黑" panose="020B0503020204020204" pitchFamily="34" charset="-122"/>
                <a:ea typeface="微软雅黑" panose="020B0503020204020204" pitchFamily="34" charset="-122"/>
              </a:rPr>
              <a:t>结合趣味浓</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0" presetClass="entr" presetSubtype="0" fill="hold" nodeType="afterEffect">
                                  <p:stCondLst>
                                    <p:cond delay="0"/>
                                  </p:stCondLst>
                                  <p:childTnLst>
                                    <p:set>
                                      <p:cBhvr>
                                        <p:cTn id="11" dur="500" fill="hold">
                                          <p:stCondLst>
                                            <p:cond delay="0"/>
                                          </p:stCondLst>
                                        </p:cTn>
                                        <p:tgtEl>
                                          <p:spTgt spid="5"/>
                                        </p:tgtEl>
                                        <p:attrNameLst>
                                          <p:attrName>style.visibility</p:attrName>
                                        </p:attrNameLst>
                                      </p:cBhvr>
                                      <p:to>
                                        <p:strVal val="visible"/>
                                      </p:to>
                                    </p:set>
                                    <p:anim to="" calcmode="lin" valueType="num">
                                      <p:cBhvr>
                                        <p:cTn id="12" dur="500" fill="hold">
                                          <p:stCondLst>
                                            <p:cond delay="0"/>
                                          </p:stCondLst>
                                        </p:cTn>
                                        <p:tgtEl>
                                          <p:spTgt spid="5"/>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13" dur="500" fill="hold">
                                          <p:stCondLst>
                                            <p:cond delay="0"/>
                                          </p:stCondLst>
                                        </p:cTn>
                                        <p:tgtEl>
                                          <p:spTgt spid="5"/>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14" presetID="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750" fill="hold">
                                          <p:stCondLst>
                                            <p:cond delay="0"/>
                                          </p:stCondLst>
                                        </p:cTn>
                                        <p:tgtEl>
                                          <p:spTgt spid="6"/>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17" dur="750" fill="hold">
                                          <p:stCondLst>
                                            <p:cond delay="0"/>
                                          </p:stCondLst>
                                        </p:cTn>
                                        <p:tgtEl>
                                          <p:spTgt spid="6"/>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18" presetID="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to="" calcmode="lin" valueType="num">
                                      <p:cBhvr>
                                        <p:cTn id="20" dur="750" fill="hold">
                                          <p:stCondLst>
                                            <p:cond delay="0"/>
                                          </p:stCondLst>
                                        </p:cTn>
                                        <p:tgtEl>
                                          <p:spTgt spid="2"/>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21" dur="750" fill="hold">
                                          <p:stCondLst>
                                            <p:cond delay="0"/>
                                          </p:stCondLst>
                                        </p:cTn>
                                        <p:tgtEl>
                                          <p:spTgt spid="2"/>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22" presetID="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to="" calcmode="lin" valueType="num">
                                      <p:cBhvr>
                                        <p:cTn id="24" dur="750" fill="hold">
                                          <p:stCondLst>
                                            <p:cond delay="0"/>
                                          </p:stCondLst>
                                        </p:cTn>
                                        <p:tgtEl>
                                          <p:spTgt spid="3"/>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25" dur="750" fill="hold">
                                          <p:stCondLst>
                                            <p:cond delay="0"/>
                                          </p:stCondLst>
                                        </p:cTn>
                                        <p:tgtEl>
                                          <p:spTgt spid="3"/>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26" presetID="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to="" calcmode="lin" valueType="num">
                                      <p:cBhvr>
                                        <p:cTn id="28" dur="750" fill="hold">
                                          <p:stCondLst>
                                            <p:cond delay="0"/>
                                          </p:stCondLst>
                                        </p:cTn>
                                        <p:tgtEl>
                                          <p:spTgt spid="7"/>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29" dur="750" fill="hold">
                                          <p:stCondLst>
                                            <p:cond delay="0"/>
                                          </p:stCondLst>
                                        </p:cTn>
                                        <p:tgtEl>
                                          <p:spTgt spid="7"/>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30" presetID="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750" fill="hold">
                                          <p:stCondLst>
                                            <p:cond delay="0"/>
                                          </p:stCondLst>
                                        </p:cTn>
                                        <p:tgtEl>
                                          <p:spTgt spid="10"/>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33" dur="750" fill="hold">
                                          <p:stCondLst>
                                            <p:cond delay="0"/>
                                          </p:stCondLst>
                                        </p:cTn>
                                        <p:tgtEl>
                                          <p:spTgt spid="10"/>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34" presetID="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to="" calcmode="lin" valueType="num">
                                      <p:cBhvr>
                                        <p:cTn id="36" dur="750" fill="hold">
                                          <p:stCondLst>
                                            <p:cond delay="0"/>
                                          </p:stCondLst>
                                        </p:cTn>
                                        <p:tgtEl>
                                          <p:spTgt spid="8"/>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37" dur="750" fill="hold">
                                          <p:stCondLst>
                                            <p:cond delay="0"/>
                                          </p:stCondLst>
                                        </p:cTn>
                                        <p:tgtEl>
                                          <p:spTgt spid="8"/>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38" presetID="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to="" calcmode="lin" valueType="num">
                                      <p:cBhvr>
                                        <p:cTn id="40" dur="750" fill="hold">
                                          <p:stCondLst>
                                            <p:cond delay="0"/>
                                          </p:stCondLst>
                                        </p:cTn>
                                        <p:tgtEl>
                                          <p:spTgt spid="11"/>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41" dur="750" fill="hold">
                                          <p:stCondLst>
                                            <p:cond delay="0"/>
                                          </p:stCondLst>
                                        </p:cTn>
                                        <p:tgtEl>
                                          <p:spTgt spid="11"/>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42" presetID="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to="" calcmode="lin" valueType="num">
                                      <p:cBhvr>
                                        <p:cTn id="44" dur="750" fill="hold">
                                          <p:stCondLst>
                                            <p:cond delay="0"/>
                                          </p:stCondLst>
                                        </p:cTn>
                                        <p:tgtEl>
                                          <p:spTgt spid="4"/>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45" dur="750" fill="hold">
                                          <p:stCondLst>
                                            <p:cond delay="0"/>
                                          </p:stCondLst>
                                        </p:cTn>
                                        <p:tgtEl>
                                          <p:spTgt spid="4"/>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46" presetID="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 to="" calcmode="lin" valueType="num">
                                      <p:cBhvr>
                                        <p:cTn id="48" dur="750" fill="hold">
                                          <p:stCondLst>
                                            <p:cond delay="0"/>
                                          </p:stCondLst>
                                        </p:cTn>
                                        <p:tgtEl>
                                          <p:spTgt spid="9"/>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49" dur="750" fill="hold">
                                          <p:stCondLst>
                                            <p:cond delay="0"/>
                                          </p:stCondLst>
                                        </p:cTn>
                                        <p:tgtEl>
                                          <p:spTgt spid="9"/>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50" presetID="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750" fill="hold">
                                          <p:stCondLst>
                                            <p:cond delay="0"/>
                                          </p:stCondLst>
                                        </p:cTn>
                                        <p:tgtEl>
                                          <p:spTgt spid="12"/>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53" dur="750" fill="hold">
                                          <p:stCondLst>
                                            <p:cond delay="0"/>
                                          </p:stCondLst>
                                        </p:cTn>
                                        <p:tgtEl>
                                          <p:spTgt spid="12"/>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par>
                                <p:cTn id="54" presetID="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to="" calcmode="lin" valueType="num">
                                      <p:cBhvr>
                                        <p:cTn id="56" dur="750" fill="hold">
                                          <p:stCondLst>
                                            <p:cond delay="0"/>
                                          </p:stCondLst>
                                        </p:cTn>
                                        <p:tgtEl>
                                          <p:spTgt spid="13"/>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57" dur="750" fill="hold">
                                          <p:stCondLst>
                                            <p:cond delay="0"/>
                                          </p:stCondLst>
                                        </p:cTn>
                                        <p:tgtEl>
                                          <p:spTgt spid="13"/>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bldLvl="0" animBg="1"/>
      <p:bldP spid="3" grpId="0" bldLvl="0" animBg="1"/>
      <p:bldP spid="7" grpId="0" bldLvl="0" animBg="1"/>
      <p:bldP spid="4" grpId="0"/>
      <p:bldP spid="9" grpId="0" bldLvl="0" animBg="1"/>
      <p:bldP spid="12" grpId="0" bldLvl="0" animBg="1"/>
      <p:bldP spid="1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815307" y="679901"/>
            <a:ext cx="10559799" cy="60973"/>
            <a:chOff x="3060700" y="4724400"/>
            <a:chExt cx="5955507" cy="31432"/>
          </a:xfrm>
        </p:grpSpPr>
        <p:cxnSp>
          <p:nvCxnSpPr>
            <p:cNvPr id="45" name="直接连接符 44"/>
            <p:cNvCxnSpPr/>
            <p:nvPr>
              <p:custDataLst>
                <p:tags r:id="rId7"/>
              </p:custDataLst>
            </p:nvPr>
          </p:nvCxnSpPr>
          <p:spPr>
            <a:xfrm>
              <a:off x="3060700" y="4724400"/>
              <a:ext cx="5955507" cy="0"/>
            </a:xfrm>
            <a:prstGeom prst="line">
              <a:avLst/>
            </a:prstGeom>
            <a:ln w="28575">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8"/>
              </p:custDataLst>
            </p:nvPr>
          </p:nvCxnSpPr>
          <p:spPr>
            <a:xfrm>
              <a:off x="3060700" y="4755832"/>
              <a:ext cx="5955507"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grpSp>
      <p:sp>
        <p:nvSpPr>
          <p:cNvPr id="47" name="Text Box 18"/>
          <p:cNvSpPr txBox="1">
            <a:spLocks noChangeArrowheads="1"/>
          </p:cNvSpPr>
          <p:nvPr/>
        </p:nvSpPr>
        <p:spPr bwMode="gray">
          <a:xfrm>
            <a:off x="815340" y="228600"/>
            <a:ext cx="10726420"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accent1"/>
                </a:solidFill>
                <a:latin typeface="微软雅黑" panose="020B0503020204020204" pitchFamily="34" charset="-122"/>
                <a:ea typeface="微软雅黑" panose="020B0503020204020204" pitchFamily="34" charset="-122"/>
              </a:rPr>
              <a:t>2.</a:t>
            </a:r>
            <a:r>
              <a:rPr lang="zh-CN" altLang="en-US" b="1" dirty="0">
                <a:solidFill>
                  <a:schemeClr val="accent1"/>
                </a:solidFill>
                <a:latin typeface="微软雅黑" panose="020B0503020204020204" pitchFamily="34" charset="-122"/>
                <a:ea typeface="微软雅黑" panose="020B0503020204020204" pitchFamily="34" charset="-122"/>
              </a:rPr>
              <a:t>教学实施</a:t>
            </a:r>
            <a:r>
              <a:rPr lang="en-US" altLang="zh-CN" b="1" dirty="0">
                <a:solidFill>
                  <a:schemeClr val="accent1"/>
                </a:solidFill>
                <a:latin typeface="Arial Rounded MT Bold" panose="020F0704030504030204" charset="0"/>
                <a:ea typeface="微软雅黑" panose="020B0503020204020204" pitchFamily="34" charset="-122"/>
                <a:cs typeface="Arial Rounded MT Bold" panose="020F0704030504030204" charset="0"/>
              </a:rPr>
              <a:t>——</a:t>
            </a:r>
            <a:r>
              <a:rPr lang="zh-CN" altLang="en-US" b="1" dirty="0">
                <a:solidFill>
                  <a:schemeClr val="accent1"/>
                </a:solidFill>
                <a:latin typeface="微软雅黑" panose="020B0503020204020204" pitchFamily="34" charset="-122"/>
                <a:ea typeface="微软雅黑" panose="020B0503020204020204" pitchFamily="34" charset="-122"/>
              </a:rPr>
              <a:t>“激、学、做、教、优、固”六环节</a:t>
            </a:r>
            <a:r>
              <a:rPr lang="en-US" altLang="zh-CN" b="1" dirty="0">
                <a:solidFill>
                  <a:schemeClr val="accent1"/>
                </a:solidFill>
                <a:latin typeface="微软雅黑" panose="020B0503020204020204" pitchFamily="34" charset="-122"/>
                <a:ea typeface="微软雅黑" panose="020B0503020204020204" pitchFamily="34" charset="-122"/>
              </a:rPr>
              <a:t>O2O</a:t>
            </a:r>
            <a:r>
              <a:rPr lang="zh-CN" altLang="en-US" b="1" dirty="0">
                <a:solidFill>
                  <a:schemeClr val="accent1"/>
                </a:solidFill>
                <a:latin typeface="微软雅黑" panose="020B0503020204020204" pitchFamily="34" charset="-122"/>
                <a:ea typeface="微软雅黑" panose="020B0503020204020204" pitchFamily="34" charset="-122"/>
              </a:rPr>
              <a:t>混合教学模式</a:t>
            </a:r>
          </a:p>
        </p:txBody>
      </p:sp>
      <p:pic>
        <p:nvPicPr>
          <p:cNvPr id="11" name="object 11"/>
          <p:cNvPicPr/>
          <p:nvPr/>
        </p:nvPicPr>
        <p:blipFill>
          <a:blip r:embed="rId11" cstate="print"/>
          <a:stretch>
            <a:fillRect/>
          </a:stretch>
        </p:blipFill>
        <p:spPr>
          <a:xfrm>
            <a:off x="1839293" y="1532847"/>
            <a:ext cx="9901279" cy="5149238"/>
          </a:xfrm>
          <a:prstGeom prst="rect">
            <a:avLst/>
          </a:prstGeom>
        </p:spPr>
      </p:pic>
      <p:sp>
        <p:nvSpPr>
          <p:cNvPr id="14" name="object 14"/>
          <p:cNvSpPr/>
          <p:nvPr>
            <p:custDataLst>
              <p:tags r:id="rId1"/>
            </p:custDataLst>
          </p:nvPr>
        </p:nvSpPr>
        <p:spPr>
          <a:xfrm>
            <a:off x="1670685" y="2185035"/>
            <a:ext cx="1879600" cy="4392930"/>
          </a:xfrm>
          <a:custGeom>
            <a:avLst/>
            <a:gdLst/>
            <a:ahLst/>
            <a:cxnLst/>
            <a:rect l="l" t="t" r="r" b="b"/>
            <a:pathLst>
              <a:path w="1879600" h="4393565">
                <a:moveTo>
                  <a:pt x="1879135" y="0"/>
                </a:moveTo>
                <a:lnTo>
                  <a:pt x="0" y="0"/>
                </a:lnTo>
                <a:lnTo>
                  <a:pt x="0" y="4393074"/>
                </a:lnTo>
                <a:lnTo>
                  <a:pt x="1879135" y="4393074"/>
                </a:lnTo>
                <a:lnTo>
                  <a:pt x="1879135" y="0"/>
                </a:lnTo>
                <a:close/>
              </a:path>
            </a:pathLst>
          </a:custGeom>
          <a:solidFill>
            <a:srgbClr val="FAD3D1">
              <a:alpha val="30198"/>
            </a:srgbClr>
          </a:solidFill>
        </p:spPr>
        <p:txBody>
          <a:bodyPr wrap="square" lIns="0" tIns="0" rIns="0" bIns="0" rtlCol="0"/>
          <a:lstStyle/>
          <a:p>
            <a:endParaRPr sz="2400">
              <a:solidFill>
                <a:schemeClr val="dk1"/>
              </a:solidFill>
            </a:endParaRPr>
          </a:p>
        </p:txBody>
      </p:sp>
      <p:sp>
        <p:nvSpPr>
          <p:cNvPr id="15" name="object 15"/>
          <p:cNvSpPr/>
          <p:nvPr>
            <p:custDataLst>
              <p:tags r:id="rId2"/>
            </p:custDataLst>
          </p:nvPr>
        </p:nvSpPr>
        <p:spPr>
          <a:xfrm>
            <a:off x="1670685" y="2185035"/>
            <a:ext cx="1879600" cy="4392930"/>
          </a:xfrm>
          <a:custGeom>
            <a:avLst/>
            <a:gdLst/>
            <a:ahLst/>
            <a:cxnLst/>
            <a:rect l="l" t="t" r="r" b="b"/>
            <a:pathLst>
              <a:path w="1879600" h="4393565">
                <a:moveTo>
                  <a:pt x="0" y="0"/>
                </a:moveTo>
                <a:lnTo>
                  <a:pt x="1879135" y="0"/>
                </a:lnTo>
                <a:lnTo>
                  <a:pt x="1879135" y="4393075"/>
                </a:lnTo>
                <a:lnTo>
                  <a:pt x="0" y="4393075"/>
                </a:lnTo>
                <a:lnTo>
                  <a:pt x="0" y="0"/>
                </a:lnTo>
                <a:close/>
              </a:path>
            </a:pathLst>
          </a:custGeom>
          <a:ln w="63500">
            <a:solidFill>
              <a:srgbClr val="A61710"/>
            </a:solidFill>
          </a:ln>
        </p:spPr>
        <p:txBody>
          <a:bodyPr wrap="square" lIns="0" tIns="0" rIns="0" bIns="0" rtlCol="0"/>
          <a:lstStyle/>
          <a:p>
            <a:endParaRPr sz="2400">
              <a:solidFill>
                <a:schemeClr val="dk1"/>
              </a:solidFill>
            </a:endParaRPr>
          </a:p>
        </p:txBody>
      </p:sp>
      <p:sp>
        <p:nvSpPr>
          <p:cNvPr id="16" name="object 16"/>
          <p:cNvSpPr/>
          <p:nvPr>
            <p:custDataLst>
              <p:tags r:id="rId3"/>
            </p:custDataLst>
          </p:nvPr>
        </p:nvSpPr>
        <p:spPr>
          <a:xfrm>
            <a:off x="6745605" y="3542030"/>
            <a:ext cx="1527810" cy="3035935"/>
          </a:xfrm>
          <a:custGeom>
            <a:avLst/>
            <a:gdLst/>
            <a:ahLst/>
            <a:cxnLst/>
            <a:rect l="l" t="t" r="r" b="b"/>
            <a:pathLst>
              <a:path w="1527809" h="3036570">
                <a:moveTo>
                  <a:pt x="1527351" y="0"/>
                </a:moveTo>
                <a:lnTo>
                  <a:pt x="0" y="0"/>
                </a:lnTo>
                <a:lnTo>
                  <a:pt x="0" y="3036017"/>
                </a:lnTo>
                <a:lnTo>
                  <a:pt x="1527351" y="3036017"/>
                </a:lnTo>
                <a:lnTo>
                  <a:pt x="1527351" y="0"/>
                </a:lnTo>
                <a:close/>
              </a:path>
            </a:pathLst>
          </a:custGeom>
          <a:solidFill>
            <a:srgbClr val="FAD3D1">
              <a:alpha val="30198"/>
            </a:srgbClr>
          </a:solidFill>
        </p:spPr>
        <p:txBody>
          <a:bodyPr wrap="square" lIns="0" tIns="0" rIns="0" bIns="0" rtlCol="0"/>
          <a:lstStyle/>
          <a:p>
            <a:endParaRPr sz="2400">
              <a:solidFill>
                <a:schemeClr val="dk1"/>
              </a:solidFill>
            </a:endParaRPr>
          </a:p>
        </p:txBody>
      </p:sp>
      <p:sp>
        <p:nvSpPr>
          <p:cNvPr id="17" name="object 17"/>
          <p:cNvSpPr/>
          <p:nvPr>
            <p:custDataLst>
              <p:tags r:id="rId4"/>
            </p:custDataLst>
          </p:nvPr>
        </p:nvSpPr>
        <p:spPr>
          <a:xfrm>
            <a:off x="6745605" y="3542030"/>
            <a:ext cx="1527810" cy="3035935"/>
          </a:xfrm>
          <a:custGeom>
            <a:avLst/>
            <a:gdLst/>
            <a:ahLst/>
            <a:cxnLst/>
            <a:rect l="l" t="t" r="r" b="b"/>
            <a:pathLst>
              <a:path w="1527809" h="3036570">
                <a:moveTo>
                  <a:pt x="0" y="0"/>
                </a:moveTo>
                <a:lnTo>
                  <a:pt x="1527352" y="0"/>
                </a:lnTo>
                <a:lnTo>
                  <a:pt x="1527352" y="3036018"/>
                </a:lnTo>
                <a:lnTo>
                  <a:pt x="0" y="3036018"/>
                </a:lnTo>
                <a:lnTo>
                  <a:pt x="0" y="0"/>
                </a:lnTo>
                <a:close/>
              </a:path>
            </a:pathLst>
          </a:custGeom>
          <a:ln w="63500">
            <a:solidFill>
              <a:srgbClr val="A61710"/>
            </a:solidFill>
          </a:ln>
        </p:spPr>
        <p:txBody>
          <a:bodyPr wrap="square" lIns="0" tIns="0" rIns="0" bIns="0" rtlCol="0"/>
          <a:lstStyle/>
          <a:p>
            <a:endParaRPr sz="2400">
              <a:solidFill>
                <a:schemeClr val="dk1"/>
              </a:solidFill>
            </a:endParaRPr>
          </a:p>
        </p:txBody>
      </p:sp>
      <p:sp>
        <p:nvSpPr>
          <p:cNvPr id="18" name="object 18"/>
          <p:cNvSpPr/>
          <p:nvPr>
            <p:custDataLst>
              <p:tags r:id="rId5"/>
            </p:custDataLst>
          </p:nvPr>
        </p:nvSpPr>
        <p:spPr>
          <a:xfrm>
            <a:off x="9930765" y="2185035"/>
            <a:ext cx="1881505" cy="4304030"/>
          </a:xfrm>
          <a:custGeom>
            <a:avLst/>
            <a:gdLst/>
            <a:ahLst/>
            <a:cxnLst/>
            <a:rect l="l" t="t" r="r" b="b"/>
            <a:pathLst>
              <a:path w="1881504" h="4304665">
                <a:moveTo>
                  <a:pt x="1881234" y="0"/>
                </a:moveTo>
                <a:lnTo>
                  <a:pt x="0" y="0"/>
                </a:lnTo>
                <a:lnTo>
                  <a:pt x="0" y="4304452"/>
                </a:lnTo>
                <a:lnTo>
                  <a:pt x="1881234" y="4304452"/>
                </a:lnTo>
                <a:lnTo>
                  <a:pt x="1881234" y="0"/>
                </a:lnTo>
                <a:close/>
              </a:path>
            </a:pathLst>
          </a:custGeom>
          <a:solidFill>
            <a:srgbClr val="FAD3D1">
              <a:alpha val="30198"/>
            </a:srgbClr>
          </a:solidFill>
        </p:spPr>
        <p:txBody>
          <a:bodyPr wrap="square" lIns="0" tIns="0" rIns="0" bIns="0" rtlCol="0"/>
          <a:lstStyle/>
          <a:p>
            <a:endParaRPr sz="2400">
              <a:solidFill>
                <a:schemeClr val="dk1"/>
              </a:solidFill>
            </a:endParaRPr>
          </a:p>
        </p:txBody>
      </p:sp>
      <p:sp>
        <p:nvSpPr>
          <p:cNvPr id="19" name="object 19"/>
          <p:cNvSpPr/>
          <p:nvPr>
            <p:custDataLst>
              <p:tags r:id="rId6"/>
            </p:custDataLst>
          </p:nvPr>
        </p:nvSpPr>
        <p:spPr>
          <a:xfrm>
            <a:off x="9930765" y="2185035"/>
            <a:ext cx="1881505" cy="4304030"/>
          </a:xfrm>
          <a:custGeom>
            <a:avLst/>
            <a:gdLst/>
            <a:ahLst/>
            <a:cxnLst/>
            <a:rect l="l" t="t" r="r" b="b"/>
            <a:pathLst>
              <a:path w="1881504" h="4304665">
                <a:moveTo>
                  <a:pt x="0" y="0"/>
                </a:moveTo>
                <a:lnTo>
                  <a:pt x="1881234" y="0"/>
                </a:lnTo>
                <a:lnTo>
                  <a:pt x="1881234" y="4304453"/>
                </a:lnTo>
                <a:lnTo>
                  <a:pt x="0" y="4304453"/>
                </a:lnTo>
                <a:lnTo>
                  <a:pt x="0" y="0"/>
                </a:lnTo>
                <a:close/>
              </a:path>
            </a:pathLst>
          </a:custGeom>
          <a:ln w="63500">
            <a:solidFill>
              <a:srgbClr val="A61710"/>
            </a:solidFill>
          </a:ln>
        </p:spPr>
        <p:txBody>
          <a:bodyPr wrap="square" lIns="0" tIns="0" rIns="0" bIns="0" rtlCol="0"/>
          <a:lstStyle/>
          <a:p>
            <a:endParaRPr sz="2400">
              <a:solidFill>
                <a:schemeClr val="dk1"/>
              </a:solidFill>
            </a:endParaRPr>
          </a:p>
        </p:txBody>
      </p:sp>
      <p:sp>
        <p:nvSpPr>
          <p:cNvPr id="2" name="文本框 1"/>
          <p:cNvSpPr txBox="1"/>
          <p:nvPr/>
        </p:nvSpPr>
        <p:spPr>
          <a:xfrm>
            <a:off x="264160" y="1748155"/>
            <a:ext cx="987425" cy="4399915"/>
          </a:xfrm>
          <a:prstGeom prst="rect">
            <a:avLst/>
          </a:prstGeom>
          <a:solidFill>
            <a:schemeClr val="accent1">
              <a:lumMod val="20000"/>
              <a:lumOff val="80000"/>
            </a:schemeClr>
          </a:solidFill>
        </p:spPr>
        <p:txBody>
          <a:bodyPr wrap="square" rtlCol="0">
            <a:spAutoFit/>
          </a:bodyPr>
          <a:lstStyle/>
          <a:p>
            <a:r>
              <a:rPr lang="zh-CN" altLang="en-US" sz="1400"/>
              <a:t>按照</a:t>
            </a:r>
            <a:r>
              <a:rPr lang="en-US" altLang="zh-CN" sz="1400"/>
              <a:t>“</a:t>
            </a:r>
            <a:r>
              <a:rPr lang="zh-CN" altLang="en-US" sz="1400"/>
              <a:t>以德为先，混合教学，实战演练</a:t>
            </a:r>
            <a:r>
              <a:rPr lang="en-US" altLang="zh-CN" sz="1400"/>
              <a:t>”</a:t>
            </a:r>
            <a:r>
              <a:rPr lang="zh-CN" altLang="en-US" sz="1400"/>
              <a:t>的思路组织教学，构建</a:t>
            </a:r>
            <a:r>
              <a:rPr lang="en-US" altLang="zh-CN" sz="1400"/>
              <a:t>“</a:t>
            </a:r>
            <a:r>
              <a:rPr lang="zh-CN" altLang="en-US" sz="1400">
                <a:sym typeface="+mn-ea"/>
              </a:rPr>
              <a:t>激、学、做、教、优、固”六环节O2O混合教学模式，</a:t>
            </a:r>
            <a:r>
              <a:rPr lang="zh-CN" altLang="en-US" sz="1400"/>
              <a:t>全方位、立体化的锻炼学生调查实战技能，实现理论与实践并举。</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par>
                          <p:cTn id="17" fill="hold">
                            <p:stCondLst>
                              <p:cond delay="1000"/>
                            </p:stCondLst>
                            <p:childTnLst>
                              <p:par>
                                <p:cTn id="18" presetID="21" presetClass="entr" presetSubtype="1" fill="hold" grpId="0" nodeType="afterEffect">
                                  <p:stCondLst>
                                    <p:cond delay="0"/>
                                  </p:stCondLst>
                                  <p:childTnLst>
                                    <p:set>
                                      <p:cBhvr>
                                        <p:cTn id="19" dur="1000" fill="hold">
                                          <p:stCondLst>
                                            <p:cond delay="0"/>
                                          </p:stCondLst>
                                        </p:cTn>
                                        <p:tgtEl>
                                          <p:spTgt spid="15"/>
                                        </p:tgtEl>
                                        <p:attrNameLst>
                                          <p:attrName>style.visibility</p:attrName>
                                        </p:attrNameLst>
                                      </p:cBhvr>
                                      <p:to>
                                        <p:strVal val="visible"/>
                                      </p:to>
                                    </p:set>
                                    <p:animEffect transition="in" filter="wheel(1)">
                                      <p:cBhvr>
                                        <p:cTn id="20" dur="1000"/>
                                        <p:tgtEl>
                                          <p:spTgt spid="15"/>
                                        </p:tgtEl>
                                      </p:cBhvr>
                                    </p:animEffect>
                                  </p:childTnLst>
                                </p:cTn>
                              </p:par>
                            </p:childTnLst>
                          </p:cTn>
                        </p:par>
                        <p:par>
                          <p:cTn id="21" fill="hold">
                            <p:stCondLst>
                              <p:cond delay="2000"/>
                            </p:stCondLst>
                            <p:childTnLst>
                              <p:par>
                                <p:cTn id="22" presetID="8" presetClass="entr" presetSubtype="16" fill="hold" grpId="0" nodeType="afterEffect">
                                  <p:stCondLst>
                                    <p:cond delay="0"/>
                                  </p:stCondLst>
                                  <p:childTnLst>
                                    <p:set>
                                      <p:cBhvr>
                                        <p:cTn id="23" dur="1000" fill="hold">
                                          <p:stCondLst>
                                            <p:cond delay="0"/>
                                          </p:stCondLst>
                                        </p:cTn>
                                        <p:tgtEl>
                                          <p:spTgt spid="17"/>
                                        </p:tgtEl>
                                        <p:attrNameLst>
                                          <p:attrName>style.visibility</p:attrName>
                                        </p:attrNameLst>
                                      </p:cBhvr>
                                      <p:to>
                                        <p:strVal val="visible"/>
                                      </p:to>
                                    </p:set>
                                    <p:animEffect transition="in" filter="diamond(in)">
                                      <p:cBhvr>
                                        <p:cTn id="24" dur="1000"/>
                                        <p:tgtEl>
                                          <p:spTgt spid="17"/>
                                        </p:tgtEl>
                                      </p:cBhvr>
                                    </p:animEffect>
                                  </p:childTnLst>
                                </p:cTn>
                              </p:par>
                            </p:childTnLst>
                          </p:cTn>
                        </p:par>
                        <p:par>
                          <p:cTn id="25" fill="hold">
                            <p:stCondLst>
                              <p:cond delay="3000"/>
                            </p:stCondLst>
                            <p:childTnLst>
                              <p:par>
                                <p:cTn id="26" presetID="4" presetClass="entr" presetSubtype="16" fill="hold" grpId="0" nodeType="afterEffect">
                                  <p:stCondLst>
                                    <p:cond delay="0"/>
                                  </p:stCondLst>
                                  <p:childTnLst>
                                    <p:set>
                                      <p:cBhvr>
                                        <p:cTn id="27" dur="2000" fill="hold">
                                          <p:stCondLst>
                                            <p:cond delay="0"/>
                                          </p:stCondLst>
                                        </p:cTn>
                                        <p:tgtEl>
                                          <p:spTgt spid="19"/>
                                        </p:tgtEl>
                                        <p:attrNameLst>
                                          <p:attrName>style.visibility</p:attrName>
                                        </p:attrNameLst>
                                      </p:cBhvr>
                                      <p:to>
                                        <p:strVal val="visible"/>
                                      </p:to>
                                    </p:set>
                                    <p:animEffect transition="in" filter="box(in)">
                                      <p:cBhvr>
                                        <p:cTn id="2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5" grpId="0" bldLvl="0" animBg="1"/>
      <p:bldP spid="17" grpId="0" bldLvl="0" animBg="1"/>
      <p:bldP spid="19" grpId="0" bldLvl="0" animBg="1"/>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815307" y="679901"/>
            <a:ext cx="10559799" cy="60973"/>
            <a:chOff x="3060700" y="4724400"/>
            <a:chExt cx="5955507" cy="31432"/>
          </a:xfrm>
        </p:grpSpPr>
        <p:cxnSp>
          <p:nvCxnSpPr>
            <p:cNvPr id="45" name="直接连接符 44"/>
            <p:cNvCxnSpPr/>
            <p:nvPr>
              <p:custDataLst>
                <p:tags r:id="rId1"/>
              </p:custDataLst>
            </p:nvPr>
          </p:nvCxnSpPr>
          <p:spPr>
            <a:xfrm>
              <a:off x="3060700" y="4724400"/>
              <a:ext cx="5955507" cy="0"/>
            </a:xfrm>
            <a:prstGeom prst="line">
              <a:avLst/>
            </a:prstGeom>
            <a:ln w="28575">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2"/>
              </p:custDataLst>
            </p:nvPr>
          </p:nvCxnSpPr>
          <p:spPr>
            <a:xfrm>
              <a:off x="3060700" y="4755832"/>
              <a:ext cx="5955507"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grpSp>
      <p:sp>
        <p:nvSpPr>
          <p:cNvPr id="47" name="Text Box 18"/>
          <p:cNvSpPr txBox="1">
            <a:spLocks noChangeArrowheads="1"/>
          </p:cNvSpPr>
          <p:nvPr/>
        </p:nvSpPr>
        <p:spPr bwMode="gray">
          <a:xfrm>
            <a:off x="815340" y="228600"/>
            <a:ext cx="10726420"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solidFill>
                  <a:schemeClr val="accent1"/>
                </a:solidFill>
                <a:latin typeface="微软雅黑" panose="020B0503020204020204" pitchFamily="34" charset="-122"/>
                <a:ea typeface="微软雅黑" panose="020B0503020204020204" pitchFamily="34" charset="-122"/>
              </a:rPr>
              <a:t>2.</a:t>
            </a:r>
            <a:r>
              <a:rPr lang="zh-CN" altLang="en-US" b="1" dirty="0">
                <a:solidFill>
                  <a:schemeClr val="accent1"/>
                </a:solidFill>
                <a:latin typeface="微软雅黑" panose="020B0503020204020204" pitchFamily="34" charset="-122"/>
                <a:ea typeface="微软雅黑" panose="020B0503020204020204" pitchFamily="34" charset="-122"/>
              </a:rPr>
              <a:t>教学实施</a:t>
            </a:r>
            <a:r>
              <a:rPr lang="en-US" altLang="zh-CN" b="1" dirty="0">
                <a:solidFill>
                  <a:schemeClr val="accent1"/>
                </a:solidFill>
                <a:latin typeface="Arial Rounded MT Bold" panose="020F0704030504030204" charset="0"/>
                <a:ea typeface="微软雅黑" panose="020B0503020204020204" pitchFamily="34" charset="-122"/>
                <a:cs typeface="Arial Rounded MT Bold" panose="020F0704030504030204" charset="0"/>
              </a:rPr>
              <a:t>——</a:t>
            </a:r>
            <a:r>
              <a:rPr lang="zh-CN" altLang="en-US" b="1" dirty="0">
                <a:solidFill>
                  <a:schemeClr val="accent1"/>
                </a:solidFill>
                <a:latin typeface="Arial Rounded MT Bold" panose="020F0704030504030204" charset="0"/>
                <a:ea typeface="微软雅黑" panose="020B0503020204020204" pitchFamily="34" charset="-122"/>
                <a:cs typeface="Arial Rounded MT Bold" panose="020F0704030504030204" charset="0"/>
              </a:rPr>
              <a:t>实战演练</a:t>
            </a:r>
            <a:endParaRPr lang="zh-CN" altLang="en-US" b="1" dirty="0">
              <a:solidFill>
                <a:schemeClr val="accent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87207B7B-F3E4-4F4C-8B31-55F9B7F9610A}"/>
              </a:ext>
            </a:extLst>
          </p:cNvPr>
          <p:cNvPicPr>
            <a:picLocks/>
          </p:cNvPicPr>
          <p:nvPr/>
        </p:nvPicPr>
        <p:blipFill>
          <a:blip r:embed="rId5"/>
          <a:stretch>
            <a:fillRect/>
          </a:stretch>
        </p:blipFill>
        <p:spPr>
          <a:xfrm>
            <a:off x="1048913" y="3979588"/>
            <a:ext cx="4680000" cy="2880000"/>
          </a:xfrm>
          <a:prstGeom prst="rect">
            <a:avLst/>
          </a:prstGeom>
        </p:spPr>
      </p:pic>
      <p:pic>
        <p:nvPicPr>
          <p:cNvPr id="4" name="图片 3">
            <a:extLst>
              <a:ext uri="{FF2B5EF4-FFF2-40B4-BE49-F238E27FC236}">
                <a16:creationId xmlns:a16="http://schemas.microsoft.com/office/drawing/2014/main" id="{21A6B8A4-B2CC-4702-82DF-BC0BA370DDEE}"/>
              </a:ext>
            </a:extLst>
          </p:cNvPr>
          <p:cNvPicPr>
            <a:picLocks/>
          </p:cNvPicPr>
          <p:nvPr/>
        </p:nvPicPr>
        <p:blipFill>
          <a:blip r:embed="rId6"/>
          <a:stretch>
            <a:fillRect/>
          </a:stretch>
        </p:blipFill>
        <p:spPr>
          <a:xfrm>
            <a:off x="1054646" y="890485"/>
            <a:ext cx="4680000" cy="2880000"/>
          </a:xfrm>
          <a:prstGeom prst="rect">
            <a:avLst/>
          </a:prstGeom>
        </p:spPr>
      </p:pic>
      <p:pic>
        <p:nvPicPr>
          <p:cNvPr id="5" name="图片 4">
            <a:extLst>
              <a:ext uri="{FF2B5EF4-FFF2-40B4-BE49-F238E27FC236}">
                <a16:creationId xmlns:a16="http://schemas.microsoft.com/office/drawing/2014/main" id="{C8BD9A74-84D9-4D27-AF82-84AA5F32B033}"/>
              </a:ext>
            </a:extLst>
          </p:cNvPr>
          <p:cNvPicPr>
            <a:picLocks/>
          </p:cNvPicPr>
          <p:nvPr/>
        </p:nvPicPr>
        <p:blipFill>
          <a:blip r:embed="rId7"/>
          <a:stretch>
            <a:fillRect/>
          </a:stretch>
        </p:blipFill>
        <p:spPr>
          <a:xfrm>
            <a:off x="6283806" y="890485"/>
            <a:ext cx="4680000" cy="2880000"/>
          </a:xfrm>
          <a:prstGeom prst="rect">
            <a:avLst/>
          </a:prstGeom>
        </p:spPr>
      </p:pic>
      <p:pic>
        <p:nvPicPr>
          <p:cNvPr id="6" name="图片 5">
            <a:extLst>
              <a:ext uri="{FF2B5EF4-FFF2-40B4-BE49-F238E27FC236}">
                <a16:creationId xmlns:a16="http://schemas.microsoft.com/office/drawing/2014/main" id="{677C1C98-5CE4-486F-9AC7-9DBF735FD25B}"/>
              </a:ext>
            </a:extLst>
          </p:cNvPr>
          <p:cNvPicPr>
            <a:picLocks/>
          </p:cNvPicPr>
          <p:nvPr/>
        </p:nvPicPr>
        <p:blipFill>
          <a:blip r:embed="rId8"/>
          <a:stretch>
            <a:fillRect/>
          </a:stretch>
        </p:blipFill>
        <p:spPr>
          <a:xfrm>
            <a:off x="6283806" y="3979588"/>
            <a:ext cx="4680000" cy="2880000"/>
          </a:xfrm>
          <a:prstGeom prst="rect">
            <a:avLst/>
          </a:prstGeom>
        </p:spPr>
      </p:pic>
      <p:pic>
        <p:nvPicPr>
          <p:cNvPr id="7" name="图片 6">
            <a:extLst>
              <a:ext uri="{FF2B5EF4-FFF2-40B4-BE49-F238E27FC236}">
                <a16:creationId xmlns:a16="http://schemas.microsoft.com/office/drawing/2014/main" id="{10978485-A846-4CF0-AC2C-0E416B8D0056}"/>
              </a:ext>
            </a:extLst>
          </p:cNvPr>
          <p:cNvPicPr>
            <a:picLocks noChangeAspect="1"/>
          </p:cNvPicPr>
          <p:nvPr/>
        </p:nvPicPr>
        <p:blipFill>
          <a:blip r:embed="rId9"/>
          <a:stretch>
            <a:fillRect/>
          </a:stretch>
        </p:blipFill>
        <p:spPr>
          <a:xfrm>
            <a:off x="3685682" y="861982"/>
            <a:ext cx="4372894" cy="5997606"/>
          </a:xfrm>
          <a:prstGeom prst="rect">
            <a:avLst/>
          </a:prstGeom>
        </p:spPr>
      </p:pic>
    </p:spTree>
    <p:extLst>
      <p:ext uri="{BB962C8B-B14F-4D97-AF65-F5344CB8AC3E}">
        <p14:creationId xmlns:p14="http://schemas.microsoft.com/office/powerpoint/2010/main" val="325033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815307" y="679901"/>
            <a:ext cx="10559799" cy="60973"/>
            <a:chOff x="3060700" y="4724400"/>
            <a:chExt cx="5955507" cy="31432"/>
          </a:xfrm>
        </p:grpSpPr>
        <p:cxnSp>
          <p:nvCxnSpPr>
            <p:cNvPr id="45" name="直接连接符 44"/>
            <p:cNvCxnSpPr/>
            <p:nvPr>
              <p:custDataLst>
                <p:tags r:id="rId6"/>
              </p:custDataLst>
            </p:nvPr>
          </p:nvCxnSpPr>
          <p:spPr>
            <a:xfrm>
              <a:off x="3060700" y="4724400"/>
              <a:ext cx="5955507" cy="0"/>
            </a:xfrm>
            <a:prstGeom prst="line">
              <a:avLst/>
            </a:prstGeom>
            <a:ln w="28575">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7"/>
              </p:custDataLst>
            </p:nvPr>
          </p:nvCxnSpPr>
          <p:spPr>
            <a:xfrm>
              <a:off x="3060700" y="4755832"/>
              <a:ext cx="5955507"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grpSp>
      <p:sp>
        <p:nvSpPr>
          <p:cNvPr id="47" name="Text Box 18"/>
          <p:cNvSpPr txBox="1">
            <a:spLocks noChangeArrowheads="1"/>
          </p:cNvSpPr>
          <p:nvPr/>
        </p:nvSpPr>
        <p:spPr bwMode="gray">
          <a:xfrm>
            <a:off x="815340" y="228600"/>
            <a:ext cx="10726420"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accent1"/>
                </a:solidFill>
                <a:latin typeface="微软雅黑" panose="020B0503020204020204" pitchFamily="34" charset="-122"/>
                <a:ea typeface="微软雅黑" panose="020B0503020204020204" pitchFamily="34" charset="-122"/>
              </a:rPr>
              <a:t>3.</a:t>
            </a:r>
            <a:r>
              <a:rPr lang="zh-CN" altLang="en-US" b="1" dirty="0">
                <a:solidFill>
                  <a:schemeClr val="accent1"/>
                </a:solidFill>
                <a:latin typeface="微软雅黑" panose="020B0503020204020204" pitchFamily="34" charset="-122"/>
                <a:ea typeface="微软雅黑" panose="020B0503020204020204" pitchFamily="34" charset="-122"/>
              </a:rPr>
              <a:t>教学评价</a:t>
            </a:r>
            <a:r>
              <a:rPr lang="en-US" altLang="zh-CN" b="1" dirty="0">
                <a:solidFill>
                  <a:schemeClr val="accent1"/>
                </a:solidFill>
                <a:latin typeface="Arial Rounded MT Bold" panose="020F0704030504030204" charset="0"/>
                <a:ea typeface="微软雅黑" panose="020B0503020204020204" pitchFamily="34" charset="-122"/>
                <a:cs typeface="Arial Rounded MT Bold" panose="020F0704030504030204" charset="0"/>
              </a:rPr>
              <a:t>——</a:t>
            </a:r>
            <a:r>
              <a:rPr lang="zh-CN" altLang="en-US" b="1" dirty="0">
                <a:solidFill>
                  <a:schemeClr val="accent1"/>
                </a:solidFill>
                <a:latin typeface="微软雅黑" panose="020B0503020204020204" pitchFamily="34" charset="-122"/>
                <a:ea typeface="微软雅黑" panose="020B0503020204020204" pitchFamily="34" charset="-122"/>
                <a:sym typeface="+mn-ea"/>
              </a:rPr>
              <a:t>开展过程大数据采集，实施多元发展评价</a:t>
            </a:r>
          </a:p>
        </p:txBody>
      </p:sp>
      <p:sp>
        <p:nvSpPr>
          <p:cNvPr id="19" name="object 3"/>
          <p:cNvSpPr/>
          <p:nvPr>
            <p:custDataLst>
              <p:tags r:id="rId1"/>
            </p:custDataLst>
          </p:nvPr>
        </p:nvSpPr>
        <p:spPr>
          <a:xfrm>
            <a:off x="3536950" y="4451350"/>
            <a:ext cx="5035550" cy="1398270"/>
          </a:xfrm>
          <a:custGeom>
            <a:avLst/>
            <a:gdLst/>
            <a:ahLst/>
            <a:cxnLst/>
            <a:rect l="l" t="t" r="r" b="b"/>
            <a:pathLst>
              <a:path w="3292475" h="887095">
                <a:moveTo>
                  <a:pt x="1483207" y="670306"/>
                </a:moveTo>
                <a:lnTo>
                  <a:pt x="1404505" y="670306"/>
                </a:lnTo>
                <a:lnTo>
                  <a:pt x="1400467" y="376847"/>
                </a:lnTo>
                <a:lnTo>
                  <a:pt x="1369910" y="310616"/>
                </a:lnTo>
                <a:lnTo>
                  <a:pt x="1316469" y="272211"/>
                </a:lnTo>
                <a:lnTo>
                  <a:pt x="1265669" y="254444"/>
                </a:lnTo>
                <a:lnTo>
                  <a:pt x="1208849" y="245338"/>
                </a:lnTo>
                <a:lnTo>
                  <a:pt x="1132332" y="241515"/>
                </a:lnTo>
                <a:lnTo>
                  <a:pt x="1089469" y="241719"/>
                </a:lnTo>
                <a:lnTo>
                  <a:pt x="1043127" y="242862"/>
                </a:lnTo>
                <a:lnTo>
                  <a:pt x="938885" y="246418"/>
                </a:lnTo>
                <a:lnTo>
                  <a:pt x="880414" y="248119"/>
                </a:lnTo>
                <a:lnTo>
                  <a:pt x="817295" y="249275"/>
                </a:lnTo>
                <a:lnTo>
                  <a:pt x="749261" y="249504"/>
                </a:lnTo>
                <a:lnTo>
                  <a:pt x="676021" y="248450"/>
                </a:lnTo>
                <a:lnTo>
                  <a:pt x="400596" y="193446"/>
                </a:lnTo>
                <a:lnTo>
                  <a:pt x="237363" y="109842"/>
                </a:lnTo>
                <a:lnTo>
                  <a:pt x="159258" y="33426"/>
                </a:lnTo>
                <a:lnTo>
                  <a:pt x="139242" y="0"/>
                </a:lnTo>
                <a:lnTo>
                  <a:pt x="0" y="0"/>
                </a:lnTo>
                <a:lnTo>
                  <a:pt x="36169" y="55905"/>
                </a:lnTo>
                <a:lnTo>
                  <a:pt x="160680" y="177165"/>
                </a:lnTo>
                <a:lnTo>
                  <a:pt x="397573" y="294043"/>
                </a:lnTo>
                <a:lnTo>
                  <a:pt x="770864" y="336816"/>
                </a:lnTo>
                <a:lnTo>
                  <a:pt x="1164361" y="336816"/>
                </a:lnTo>
                <a:lnTo>
                  <a:pt x="1183855" y="337807"/>
                </a:lnTo>
                <a:lnTo>
                  <a:pt x="1226413" y="345998"/>
                </a:lnTo>
                <a:lnTo>
                  <a:pt x="1268222" y="369176"/>
                </a:lnTo>
                <a:lnTo>
                  <a:pt x="1285443" y="415188"/>
                </a:lnTo>
                <a:lnTo>
                  <a:pt x="1289481" y="670306"/>
                </a:lnTo>
                <a:lnTo>
                  <a:pt x="1206741" y="666978"/>
                </a:lnTo>
                <a:lnTo>
                  <a:pt x="1350022" y="887082"/>
                </a:lnTo>
                <a:lnTo>
                  <a:pt x="1483207" y="670306"/>
                </a:lnTo>
                <a:close/>
              </a:path>
              <a:path w="3292475" h="887095">
                <a:moveTo>
                  <a:pt x="1785594" y="696150"/>
                </a:moveTo>
                <a:lnTo>
                  <a:pt x="1700644" y="696150"/>
                </a:lnTo>
                <a:lnTo>
                  <a:pt x="1698625" y="0"/>
                </a:lnTo>
                <a:lnTo>
                  <a:pt x="1573237" y="1473"/>
                </a:lnTo>
                <a:lnTo>
                  <a:pt x="1589417" y="693216"/>
                </a:lnTo>
                <a:lnTo>
                  <a:pt x="1498409" y="696150"/>
                </a:lnTo>
                <a:lnTo>
                  <a:pt x="1644027" y="887082"/>
                </a:lnTo>
                <a:lnTo>
                  <a:pt x="1785594" y="696150"/>
                </a:lnTo>
                <a:close/>
              </a:path>
              <a:path w="3292475" h="887095">
                <a:moveTo>
                  <a:pt x="3292437" y="0"/>
                </a:moveTo>
                <a:lnTo>
                  <a:pt x="3153206" y="0"/>
                </a:lnTo>
                <a:lnTo>
                  <a:pt x="3133179" y="33426"/>
                </a:lnTo>
                <a:lnTo>
                  <a:pt x="3055074" y="109842"/>
                </a:lnTo>
                <a:lnTo>
                  <a:pt x="2891840" y="193446"/>
                </a:lnTo>
                <a:lnTo>
                  <a:pt x="2616428" y="248450"/>
                </a:lnTo>
                <a:lnTo>
                  <a:pt x="2543175" y="249504"/>
                </a:lnTo>
                <a:lnTo>
                  <a:pt x="2475141" y="249275"/>
                </a:lnTo>
                <a:lnTo>
                  <a:pt x="2412034" y="248119"/>
                </a:lnTo>
                <a:lnTo>
                  <a:pt x="2353551" y="246418"/>
                </a:lnTo>
                <a:lnTo>
                  <a:pt x="2249309" y="242862"/>
                </a:lnTo>
                <a:lnTo>
                  <a:pt x="2202980" y="241719"/>
                </a:lnTo>
                <a:lnTo>
                  <a:pt x="2160105" y="241515"/>
                </a:lnTo>
                <a:lnTo>
                  <a:pt x="2120404" y="242595"/>
                </a:lnTo>
                <a:lnTo>
                  <a:pt x="2049373" y="250113"/>
                </a:lnTo>
                <a:lnTo>
                  <a:pt x="1975967" y="272211"/>
                </a:lnTo>
                <a:lnTo>
                  <a:pt x="1922526" y="310616"/>
                </a:lnTo>
                <a:lnTo>
                  <a:pt x="1891982" y="376847"/>
                </a:lnTo>
                <a:lnTo>
                  <a:pt x="1887943" y="670306"/>
                </a:lnTo>
                <a:lnTo>
                  <a:pt x="1809242" y="670306"/>
                </a:lnTo>
                <a:lnTo>
                  <a:pt x="1942426" y="887082"/>
                </a:lnTo>
                <a:lnTo>
                  <a:pt x="2085695" y="666978"/>
                </a:lnTo>
                <a:lnTo>
                  <a:pt x="2002967" y="670306"/>
                </a:lnTo>
                <a:lnTo>
                  <a:pt x="2007006" y="415188"/>
                </a:lnTo>
                <a:lnTo>
                  <a:pt x="2024214" y="369176"/>
                </a:lnTo>
                <a:lnTo>
                  <a:pt x="2066023" y="345998"/>
                </a:lnTo>
                <a:lnTo>
                  <a:pt x="2108593" y="337807"/>
                </a:lnTo>
                <a:lnTo>
                  <a:pt x="2128075" y="336816"/>
                </a:lnTo>
                <a:lnTo>
                  <a:pt x="2521585" y="336816"/>
                </a:lnTo>
                <a:lnTo>
                  <a:pt x="2894876" y="294043"/>
                </a:lnTo>
                <a:lnTo>
                  <a:pt x="3131756" y="177165"/>
                </a:lnTo>
                <a:lnTo>
                  <a:pt x="3256280" y="55905"/>
                </a:lnTo>
                <a:lnTo>
                  <a:pt x="3292437" y="0"/>
                </a:lnTo>
                <a:close/>
              </a:path>
            </a:pathLst>
          </a:custGeom>
          <a:solidFill>
            <a:srgbClr val="D9D9D9"/>
          </a:solidFill>
        </p:spPr>
        <p:txBody>
          <a:bodyPr wrap="square" lIns="0" tIns="0" rIns="0" bIns="0" rtlCol="0"/>
          <a:lstStyle/>
          <a:p>
            <a:endParaRPr sz="2400">
              <a:solidFill>
                <a:schemeClr val="dk1"/>
              </a:solidFill>
            </a:endParaRPr>
          </a:p>
        </p:txBody>
      </p:sp>
      <p:sp>
        <p:nvSpPr>
          <p:cNvPr id="20" name="object 4"/>
          <p:cNvSpPr/>
          <p:nvPr>
            <p:custDataLst>
              <p:tags r:id="rId2"/>
            </p:custDataLst>
          </p:nvPr>
        </p:nvSpPr>
        <p:spPr>
          <a:xfrm>
            <a:off x="2487930" y="2320290"/>
            <a:ext cx="1817370" cy="1958975"/>
          </a:xfrm>
          <a:custGeom>
            <a:avLst/>
            <a:gdLst/>
            <a:ahLst/>
            <a:cxnLst/>
            <a:rect l="l" t="t" r="r" b="b"/>
            <a:pathLst>
              <a:path w="1188084" h="1242695">
                <a:moveTo>
                  <a:pt x="1047870" y="0"/>
                </a:moveTo>
                <a:lnTo>
                  <a:pt x="139706" y="0"/>
                </a:lnTo>
                <a:lnTo>
                  <a:pt x="95548" y="7122"/>
                </a:lnTo>
                <a:lnTo>
                  <a:pt x="57197" y="26955"/>
                </a:lnTo>
                <a:lnTo>
                  <a:pt x="26955" y="57197"/>
                </a:lnTo>
                <a:lnTo>
                  <a:pt x="7122" y="95548"/>
                </a:lnTo>
                <a:lnTo>
                  <a:pt x="0" y="139706"/>
                </a:lnTo>
                <a:lnTo>
                  <a:pt x="0" y="1102558"/>
                </a:lnTo>
                <a:lnTo>
                  <a:pt x="7122" y="1146716"/>
                </a:lnTo>
                <a:lnTo>
                  <a:pt x="26955" y="1185066"/>
                </a:lnTo>
                <a:lnTo>
                  <a:pt x="57197" y="1215309"/>
                </a:lnTo>
                <a:lnTo>
                  <a:pt x="95548" y="1235142"/>
                </a:lnTo>
                <a:lnTo>
                  <a:pt x="139706" y="1242264"/>
                </a:lnTo>
                <a:lnTo>
                  <a:pt x="1047870" y="1242264"/>
                </a:lnTo>
                <a:lnTo>
                  <a:pt x="1092028" y="1235142"/>
                </a:lnTo>
                <a:lnTo>
                  <a:pt x="1130379" y="1215309"/>
                </a:lnTo>
                <a:lnTo>
                  <a:pt x="1160621" y="1185066"/>
                </a:lnTo>
                <a:lnTo>
                  <a:pt x="1180454" y="1146716"/>
                </a:lnTo>
                <a:lnTo>
                  <a:pt x="1187577" y="1102558"/>
                </a:lnTo>
                <a:lnTo>
                  <a:pt x="1187577" y="139706"/>
                </a:lnTo>
                <a:lnTo>
                  <a:pt x="1180454" y="95548"/>
                </a:lnTo>
                <a:lnTo>
                  <a:pt x="1160621" y="57197"/>
                </a:lnTo>
                <a:lnTo>
                  <a:pt x="1130379" y="26955"/>
                </a:lnTo>
                <a:lnTo>
                  <a:pt x="1092028" y="7122"/>
                </a:lnTo>
                <a:lnTo>
                  <a:pt x="1047870" y="0"/>
                </a:lnTo>
                <a:close/>
              </a:path>
            </a:pathLst>
          </a:custGeom>
          <a:solidFill>
            <a:srgbClr val="E2231A"/>
          </a:solidFill>
        </p:spPr>
        <p:txBody>
          <a:bodyPr wrap="square" lIns="0" tIns="0" rIns="0" bIns="0" rtlCol="0"/>
          <a:lstStyle/>
          <a:p>
            <a:endParaRPr sz="2400">
              <a:solidFill>
                <a:schemeClr val="dk1"/>
              </a:solidFill>
            </a:endParaRPr>
          </a:p>
        </p:txBody>
      </p:sp>
      <p:sp>
        <p:nvSpPr>
          <p:cNvPr id="21" name="object 5"/>
          <p:cNvSpPr txBox="1"/>
          <p:nvPr/>
        </p:nvSpPr>
        <p:spPr>
          <a:xfrm>
            <a:off x="2634615" y="2544445"/>
            <a:ext cx="1670685" cy="1466850"/>
          </a:xfrm>
          <a:prstGeom prst="rect">
            <a:avLst/>
          </a:prstGeom>
        </p:spPr>
        <p:txBody>
          <a:bodyPr vert="horz" wrap="square" lIns="0" tIns="14604" rIns="0" bIns="0" rtlCol="0">
            <a:spAutoFit/>
          </a:bodyPr>
          <a:lstStyle/>
          <a:p>
            <a:pPr marL="12700" marR="5080" algn="ctr">
              <a:lnSpc>
                <a:spcPct val="130000"/>
              </a:lnSpc>
              <a:spcBef>
                <a:spcPts val="115"/>
              </a:spcBef>
            </a:pPr>
            <a:r>
              <a:rPr lang="zh-CN" sz="1600" b="1" dirty="0">
                <a:solidFill>
                  <a:srgbClr val="FFFFFF"/>
                </a:solidFill>
                <a:latin typeface="微软雅黑" panose="020B0503020204020204" pitchFamily="34" charset="-122"/>
                <a:cs typeface="微软雅黑" panose="020B0503020204020204" pitchFamily="34" charset="-122"/>
              </a:rPr>
              <a:t>知识性评价</a:t>
            </a:r>
            <a:endParaRPr lang="zh-CN" sz="1400" dirty="0">
              <a:solidFill>
                <a:srgbClr val="FFFFFF"/>
              </a:solidFill>
              <a:latin typeface="微软雅黑" panose="020B0503020204020204" pitchFamily="34" charset="-122"/>
              <a:cs typeface="微软雅黑" panose="020B0503020204020204" pitchFamily="34" charset="-122"/>
            </a:endParaRPr>
          </a:p>
          <a:p>
            <a:pPr marL="12700" marR="5080" algn="ctr">
              <a:lnSpc>
                <a:spcPct val="130000"/>
              </a:lnSpc>
              <a:spcBef>
                <a:spcPts val="115"/>
              </a:spcBef>
            </a:pPr>
            <a:r>
              <a:rPr lang="zh-CN" sz="1400" dirty="0">
                <a:solidFill>
                  <a:srgbClr val="FFFFFF"/>
                </a:solidFill>
                <a:latin typeface="微软雅黑" panose="020B0503020204020204" pitchFamily="34" charset="-122"/>
                <a:cs typeface="微软雅黑" panose="020B0503020204020204" pitchFamily="34" charset="-122"/>
              </a:rPr>
              <a:t>依托在线开放课平台，给出资源学习、知识测验、课后作业、考试等知识性评价结果</a:t>
            </a:r>
          </a:p>
        </p:txBody>
      </p:sp>
      <p:sp>
        <p:nvSpPr>
          <p:cNvPr id="22" name="object 6"/>
          <p:cNvSpPr/>
          <p:nvPr>
            <p:custDataLst>
              <p:tags r:id="rId3"/>
            </p:custDataLst>
          </p:nvPr>
        </p:nvSpPr>
        <p:spPr>
          <a:xfrm>
            <a:off x="4940935" y="2270760"/>
            <a:ext cx="2001520" cy="1958975"/>
          </a:xfrm>
          <a:custGeom>
            <a:avLst/>
            <a:gdLst/>
            <a:ahLst/>
            <a:cxnLst/>
            <a:rect l="l" t="t" r="r" b="b"/>
            <a:pathLst>
              <a:path w="1308734" h="1242695">
                <a:moveTo>
                  <a:pt x="1162237" y="0"/>
                </a:moveTo>
                <a:lnTo>
                  <a:pt x="146138" y="0"/>
                </a:lnTo>
                <a:lnTo>
                  <a:pt x="99947" y="7450"/>
                </a:lnTo>
                <a:lnTo>
                  <a:pt x="59831" y="28196"/>
                </a:lnTo>
                <a:lnTo>
                  <a:pt x="28196" y="59830"/>
                </a:lnTo>
                <a:lnTo>
                  <a:pt x="7450" y="99947"/>
                </a:lnTo>
                <a:lnTo>
                  <a:pt x="0" y="146138"/>
                </a:lnTo>
                <a:lnTo>
                  <a:pt x="0" y="1096124"/>
                </a:lnTo>
                <a:lnTo>
                  <a:pt x="7450" y="1142315"/>
                </a:lnTo>
                <a:lnTo>
                  <a:pt x="28196" y="1182431"/>
                </a:lnTo>
                <a:lnTo>
                  <a:pt x="59831" y="1214066"/>
                </a:lnTo>
                <a:lnTo>
                  <a:pt x="99947" y="1234812"/>
                </a:lnTo>
                <a:lnTo>
                  <a:pt x="146138" y="1242263"/>
                </a:lnTo>
                <a:lnTo>
                  <a:pt x="1162237" y="1242263"/>
                </a:lnTo>
                <a:lnTo>
                  <a:pt x="1208429" y="1234812"/>
                </a:lnTo>
                <a:lnTo>
                  <a:pt x="1248546" y="1214066"/>
                </a:lnTo>
                <a:lnTo>
                  <a:pt x="1280181" y="1182431"/>
                </a:lnTo>
                <a:lnTo>
                  <a:pt x="1300927" y="1142315"/>
                </a:lnTo>
                <a:lnTo>
                  <a:pt x="1308378" y="1096124"/>
                </a:lnTo>
                <a:lnTo>
                  <a:pt x="1308378" y="146138"/>
                </a:lnTo>
                <a:lnTo>
                  <a:pt x="1300927" y="99947"/>
                </a:lnTo>
                <a:lnTo>
                  <a:pt x="1280181" y="59830"/>
                </a:lnTo>
                <a:lnTo>
                  <a:pt x="1248546" y="28196"/>
                </a:lnTo>
                <a:lnTo>
                  <a:pt x="1208429" y="7450"/>
                </a:lnTo>
                <a:lnTo>
                  <a:pt x="1162237" y="0"/>
                </a:lnTo>
                <a:close/>
              </a:path>
            </a:pathLst>
          </a:custGeom>
          <a:solidFill>
            <a:srgbClr val="586270"/>
          </a:solidFill>
        </p:spPr>
        <p:txBody>
          <a:bodyPr wrap="square" lIns="0" tIns="0" rIns="0" bIns="0" rtlCol="0"/>
          <a:lstStyle/>
          <a:p>
            <a:endParaRPr sz="2400">
              <a:solidFill>
                <a:schemeClr val="dk1"/>
              </a:solidFill>
            </a:endParaRPr>
          </a:p>
        </p:txBody>
      </p:sp>
      <p:sp>
        <p:nvSpPr>
          <p:cNvPr id="23" name="object 7"/>
          <p:cNvSpPr txBox="1"/>
          <p:nvPr/>
        </p:nvSpPr>
        <p:spPr>
          <a:xfrm>
            <a:off x="4970780" y="2515870"/>
            <a:ext cx="1942465" cy="1466850"/>
          </a:xfrm>
          <a:prstGeom prst="rect">
            <a:avLst/>
          </a:prstGeom>
        </p:spPr>
        <p:txBody>
          <a:bodyPr vert="horz" wrap="square" lIns="0" tIns="14604" rIns="0" bIns="0" rtlCol="0">
            <a:spAutoFit/>
          </a:bodyPr>
          <a:lstStyle/>
          <a:p>
            <a:pPr marL="12700" marR="5080" algn="ctr">
              <a:lnSpc>
                <a:spcPct val="130000"/>
              </a:lnSpc>
              <a:spcBef>
                <a:spcPts val="115"/>
              </a:spcBef>
            </a:pPr>
            <a:r>
              <a:rPr lang="zh-CN" sz="1600" b="1" dirty="0">
                <a:solidFill>
                  <a:srgbClr val="FFFFFF"/>
                </a:solidFill>
                <a:latin typeface="微软雅黑" panose="020B0503020204020204" pitchFamily="34" charset="-122"/>
                <a:cs typeface="微软雅黑" panose="020B0503020204020204" pitchFamily="34" charset="-122"/>
              </a:rPr>
              <a:t>技能性评价</a:t>
            </a:r>
          </a:p>
          <a:p>
            <a:pPr marL="12700" marR="5080" algn="ctr">
              <a:lnSpc>
                <a:spcPct val="130000"/>
              </a:lnSpc>
              <a:spcBef>
                <a:spcPts val="115"/>
              </a:spcBef>
            </a:pPr>
            <a:r>
              <a:rPr lang="zh-CN" sz="1400">
                <a:solidFill>
                  <a:schemeClr val="bg2"/>
                </a:solidFill>
                <a:latin typeface="微软雅黑" panose="020B0503020204020204" pitchFamily="34" charset="-122"/>
                <a:cs typeface="微软雅黑" panose="020B0503020204020204" pitchFamily="34" charset="-122"/>
              </a:rPr>
              <a:t>依托在线开放课平台，采集学习过程态度、完成时间、方案设计等数据，给出技能评价结果</a:t>
            </a:r>
          </a:p>
        </p:txBody>
      </p:sp>
      <p:sp>
        <p:nvSpPr>
          <p:cNvPr id="24" name="object 8"/>
          <p:cNvSpPr/>
          <p:nvPr>
            <p:custDataLst>
              <p:tags r:id="rId4"/>
            </p:custDataLst>
          </p:nvPr>
        </p:nvSpPr>
        <p:spPr>
          <a:xfrm>
            <a:off x="7769225" y="2320290"/>
            <a:ext cx="1817370" cy="1958975"/>
          </a:xfrm>
          <a:custGeom>
            <a:avLst/>
            <a:gdLst/>
            <a:ahLst/>
            <a:cxnLst/>
            <a:rect l="l" t="t" r="r" b="b"/>
            <a:pathLst>
              <a:path w="1188084" h="1242695">
                <a:moveTo>
                  <a:pt x="1047870" y="0"/>
                </a:moveTo>
                <a:lnTo>
                  <a:pt x="139706" y="0"/>
                </a:lnTo>
                <a:lnTo>
                  <a:pt x="95548" y="7122"/>
                </a:lnTo>
                <a:lnTo>
                  <a:pt x="57197" y="26955"/>
                </a:lnTo>
                <a:lnTo>
                  <a:pt x="26955" y="57197"/>
                </a:lnTo>
                <a:lnTo>
                  <a:pt x="7122" y="95548"/>
                </a:lnTo>
                <a:lnTo>
                  <a:pt x="0" y="139706"/>
                </a:lnTo>
                <a:lnTo>
                  <a:pt x="0" y="1102558"/>
                </a:lnTo>
                <a:lnTo>
                  <a:pt x="7122" y="1146716"/>
                </a:lnTo>
                <a:lnTo>
                  <a:pt x="26955" y="1185066"/>
                </a:lnTo>
                <a:lnTo>
                  <a:pt x="57197" y="1215309"/>
                </a:lnTo>
                <a:lnTo>
                  <a:pt x="95548" y="1235142"/>
                </a:lnTo>
                <a:lnTo>
                  <a:pt x="139706" y="1242264"/>
                </a:lnTo>
                <a:lnTo>
                  <a:pt x="1047870" y="1242264"/>
                </a:lnTo>
                <a:lnTo>
                  <a:pt x="1092028" y="1235142"/>
                </a:lnTo>
                <a:lnTo>
                  <a:pt x="1130378" y="1215309"/>
                </a:lnTo>
                <a:lnTo>
                  <a:pt x="1160620" y="1185066"/>
                </a:lnTo>
                <a:lnTo>
                  <a:pt x="1180453" y="1146716"/>
                </a:lnTo>
                <a:lnTo>
                  <a:pt x="1187575" y="1102558"/>
                </a:lnTo>
                <a:lnTo>
                  <a:pt x="1187575" y="139706"/>
                </a:lnTo>
                <a:lnTo>
                  <a:pt x="1180453" y="95548"/>
                </a:lnTo>
                <a:lnTo>
                  <a:pt x="1160620" y="57197"/>
                </a:lnTo>
                <a:lnTo>
                  <a:pt x="1130378" y="26955"/>
                </a:lnTo>
                <a:lnTo>
                  <a:pt x="1092028" y="7122"/>
                </a:lnTo>
                <a:lnTo>
                  <a:pt x="1047870" y="0"/>
                </a:lnTo>
                <a:close/>
              </a:path>
            </a:pathLst>
          </a:custGeom>
          <a:solidFill>
            <a:srgbClr val="E2231A"/>
          </a:solidFill>
        </p:spPr>
        <p:txBody>
          <a:bodyPr wrap="square" lIns="0" tIns="0" rIns="0" bIns="0" rtlCol="0"/>
          <a:lstStyle/>
          <a:p>
            <a:endParaRPr sz="2400">
              <a:solidFill>
                <a:schemeClr val="dk1"/>
              </a:solidFill>
            </a:endParaRPr>
          </a:p>
        </p:txBody>
      </p:sp>
      <p:sp>
        <p:nvSpPr>
          <p:cNvPr id="25" name="object 9"/>
          <p:cNvSpPr txBox="1"/>
          <p:nvPr/>
        </p:nvSpPr>
        <p:spPr>
          <a:xfrm>
            <a:off x="7841615" y="2566035"/>
            <a:ext cx="1670685" cy="1186815"/>
          </a:xfrm>
          <a:prstGeom prst="rect">
            <a:avLst/>
          </a:prstGeom>
        </p:spPr>
        <p:txBody>
          <a:bodyPr vert="horz" wrap="square" lIns="0" tIns="14604" rIns="0" bIns="0" rtlCol="0">
            <a:spAutoFit/>
          </a:bodyPr>
          <a:lstStyle/>
          <a:p>
            <a:pPr marL="12700" marR="5080" algn="ctr">
              <a:lnSpc>
                <a:spcPct val="130000"/>
              </a:lnSpc>
              <a:spcBef>
                <a:spcPts val="115"/>
              </a:spcBef>
            </a:pPr>
            <a:r>
              <a:rPr lang="zh-CN" sz="1600" b="1" dirty="0">
                <a:solidFill>
                  <a:srgbClr val="FFFFFF"/>
                </a:solidFill>
                <a:latin typeface="微软雅黑" panose="020B0503020204020204" pitchFamily="34" charset="-122"/>
                <a:cs typeface="微软雅黑" panose="020B0503020204020204" pitchFamily="34" charset="-122"/>
              </a:rPr>
              <a:t>综合性评价</a:t>
            </a:r>
          </a:p>
          <a:p>
            <a:pPr marL="12700" marR="5080" algn="l">
              <a:lnSpc>
                <a:spcPct val="130000"/>
              </a:lnSpc>
              <a:spcBef>
                <a:spcPts val="115"/>
              </a:spcBef>
            </a:pPr>
            <a:r>
              <a:rPr lang="zh-CN" sz="1400">
                <a:solidFill>
                  <a:schemeClr val="bg2"/>
                </a:solidFill>
                <a:latin typeface="微软雅黑" panose="020B0503020204020204" pitchFamily="34" charset="-122"/>
                <a:cs typeface="微软雅黑" panose="020B0503020204020204" pitchFamily="34" charset="-122"/>
              </a:rPr>
              <a:t>教师评价，作品展示学生互评等进行综合性评价</a:t>
            </a:r>
          </a:p>
        </p:txBody>
      </p:sp>
      <p:sp>
        <p:nvSpPr>
          <p:cNvPr id="26" name="object 10"/>
          <p:cNvSpPr txBox="1"/>
          <p:nvPr>
            <p:custDataLst>
              <p:tags r:id="rId5"/>
            </p:custDataLst>
          </p:nvPr>
        </p:nvSpPr>
        <p:spPr>
          <a:xfrm>
            <a:off x="2843530" y="5967095"/>
            <a:ext cx="6310630" cy="610235"/>
          </a:xfrm>
          <a:prstGeom prst="rect">
            <a:avLst/>
          </a:prstGeom>
        </p:spPr>
        <p:txBody>
          <a:bodyPr vert="horz" wrap="square" lIns="0" tIns="12700" rIns="0" bIns="0" rtlCol="0">
            <a:spAutoFit/>
          </a:bodyPr>
          <a:lstStyle/>
          <a:p>
            <a:pPr marL="12700" algn="ctr">
              <a:lnSpc>
                <a:spcPct val="100000"/>
              </a:lnSpc>
              <a:spcBef>
                <a:spcPts val="100"/>
              </a:spcBef>
            </a:pPr>
            <a:r>
              <a:rPr 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最终成绩</a:t>
            </a:r>
            <a:endParaRPr lang="zh-CN" sz="15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2700" algn="ctr">
              <a:lnSpc>
                <a:spcPct val="100000"/>
              </a:lnSpc>
              <a:spcBef>
                <a:spcPts val="100"/>
              </a:spcBef>
            </a:pPr>
            <a:r>
              <a:rPr lang="en-US" altLang="zh-CN" sz="15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4463415" y="1398270"/>
            <a:ext cx="3245485" cy="460375"/>
          </a:xfrm>
          <a:prstGeom prst="rect">
            <a:avLst/>
          </a:prstGeom>
          <a:noFill/>
        </p:spPr>
        <p:txBody>
          <a:bodyPr wrap="none" rtlCol="0" anchor="t">
            <a:spAutoFit/>
          </a:bodyPr>
          <a:lstStyle/>
          <a:p>
            <a:r>
              <a:rPr lang="en-US" altLang="zh-CN"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过程性考核贯穿整个教学过程</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3" presetClass="entr" presetSubtype="16" fill="hold" grpId="1" nodeType="afterEffect">
                                  <p:stCondLst>
                                    <p:cond delay="0"/>
                                  </p:stCondLst>
                                  <p:childTnLst>
                                    <p:set>
                                      <p:cBhvr>
                                        <p:cTn id="11" dur="1000" fill="hold">
                                          <p:stCondLst>
                                            <p:cond delay="0"/>
                                          </p:stCondLst>
                                        </p:cTn>
                                        <p:tgtEl>
                                          <p:spTgt spid="21"/>
                                        </p:tgtEl>
                                        <p:attrNameLst>
                                          <p:attrName>style.visibility</p:attrName>
                                        </p:attrNameLst>
                                      </p:cBhvr>
                                      <p:to>
                                        <p:strVal val="visible"/>
                                      </p:to>
                                    </p:set>
                                    <p:animEffect transition="in" filter="plus(in)">
                                      <p:cBhvr>
                                        <p:cTn id="12" dur="1000"/>
                                        <p:tgtEl>
                                          <p:spTgt spid="21"/>
                                        </p:tgtEl>
                                      </p:cBhvr>
                                    </p:animEffect>
                                  </p:childTnLst>
                                </p:cTn>
                              </p:par>
                              <p:par>
                                <p:cTn id="13" presetID="13" presetClass="entr" presetSubtype="16" fill="hold" grpId="1" nodeType="withEffect">
                                  <p:stCondLst>
                                    <p:cond delay="0"/>
                                  </p:stCondLst>
                                  <p:childTnLst>
                                    <p:set>
                                      <p:cBhvr>
                                        <p:cTn id="14" dur="1000" fill="hold">
                                          <p:stCondLst>
                                            <p:cond delay="0"/>
                                          </p:stCondLst>
                                        </p:cTn>
                                        <p:tgtEl>
                                          <p:spTgt spid="20"/>
                                        </p:tgtEl>
                                        <p:attrNameLst>
                                          <p:attrName>style.visibility</p:attrName>
                                        </p:attrNameLst>
                                      </p:cBhvr>
                                      <p:to>
                                        <p:strVal val="visible"/>
                                      </p:to>
                                    </p:set>
                                    <p:animEffect transition="in" filter="plus(in)">
                                      <p:cBhvr>
                                        <p:cTn id="15" dur="1000"/>
                                        <p:tgtEl>
                                          <p:spTgt spid="20"/>
                                        </p:tgtEl>
                                      </p:cBhvr>
                                    </p:animEffect>
                                  </p:childTnLst>
                                </p:cTn>
                              </p:par>
                            </p:childTnLst>
                          </p:cTn>
                        </p:par>
                        <p:par>
                          <p:cTn id="16" fill="hold">
                            <p:stCondLst>
                              <p:cond delay="1500"/>
                            </p:stCondLst>
                            <p:childTnLst>
                              <p:par>
                                <p:cTn id="17" presetID="21" presetClass="entr" presetSubtype="1" fill="hold" grpId="1" nodeType="afterEffect">
                                  <p:stCondLst>
                                    <p:cond delay="0"/>
                                  </p:stCondLst>
                                  <p:childTnLst>
                                    <p:set>
                                      <p:cBhvr>
                                        <p:cTn id="18" dur="1000" fill="hold">
                                          <p:stCondLst>
                                            <p:cond delay="0"/>
                                          </p:stCondLst>
                                        </p:cTn>
                                        <p:tgtEl>
                                          <p:spTgt spid="22"/>
                                        </p:tgtEl>
                                        <p:attrNameLst>
                                          <p:attrName>style.visibility</p:attrName>
                                        </p:attrNameLst>
                                      </p:cBhvr>
                                      <p:to>
                                        <p:strVal val="visible"/>
                                      </p:to>
                                    </p:set>
                                    <p:animEffect transition="in" filter="wheel(1)">
                                      <p:cBhvr>
                                        <p:cTn id="19" dur="1000"/>
                                        <p:tgtEl>
                                          <p:spTgt spid="22"/>
                                        </p:tgtEl>
                                      </p:cBhvr>
                                    </p:animEffect>
                                  </p:childTnLst>
                                </p:cTn>
                              </p:par>
                              <p:par>
                                <p:cTn id="20" presetID="21" presetClass="entr" presetSubtype="1" fill="hold" grpId="1" nodeType="withEffect">
                                  <p:stCondLst>
                                    <p:cond delay="0"/>
                                  </p:stCondLst>
                                  <p:childTnLst>
                                    <p:set>
                                      <p:cBhvr>
                                        <p:cTn id="21" dur="1000" fill="hold">
                                          <p:stCondLst>
                                            <p:cond delay="0"/>
                                          </p:stCondLst>
                                        </p:cTn>
                                        <p:tgtEl>
                                          <p:spTgt spid="23"/>
                                        </p:tgtEl>
                                        <p:attrNameLst>
                                          <p:attrName>style.visibility</p:attrName>
                                        </p:attrNameLst>
                                      </p:cBhvr>
                                      <p:to>
                                        <p:strVal val="visible"/>
                                      </p:to>
                                    </p:set>
                                    <p:animEffect transition="in" filter="wheel(1)">
                                      <p:cBhvr>
                                        <p:cTn id="22" dur="1000"/>
                                        <p:tgtEl>
                                          <p:spTgt spid="23"/>
                                        </p:tgtEl>
                                      </p:cBhvr>
                                    </p:animEffect>
                                  </p:childTnLst>
                                </p:cTn>
                              </p:par>
                            </p:childTnLst>
                          </p:cTn>
                        </p:par>
                        <p:par>
                          <p:cTn id="23" fill="hold">
                            <p:stCondLst>
                              <p:cond delay="2500"/>
                            </p:stCondLst>
                            <p:childTnLst>
                              <p:par>
                                <p:cTn id="24" presetID="4" presetClass="entr" presetSubtype="16" fill="hold" grpId="1" nodeType="afterEffect">
                                  <p:stCondLst>
                                    <p:cond delay="0"/>
                                  </p:stCondLst>
                                  <p:childTnLst>
                                    <p:set>
                                      <p:cBhvr>
                                        <p:cTn id="25" dur="1000" fill="hold">
                                          <p:stCondLst>
                                            <p:cond delay="0"/>
                                          </p:stCondLst>
                                        </p:cTn>
                                        <p:tgtEl>
                                          <p:spTgt spid="24"/>
                                        </p:tgtEl>
                                        <p:attrNameLst>
                                          <p:attrName>style.visibility</p:attrName>
                                        </p:attrNameLst>
                                      </p:cBhvr>
                                      <p:to>
                                        <p:strVal val="visible"/>
                                      </p:to>
                                    </p:set>
                                    <p:animEffect transition="in" filter="box(in)">
                                      <p:cBhvr>
                                        <p:cTn id="26" dur="1000"/>
                                        <p:tgtEl>
                                          <p:spTgt spid="24"/>
                                        </p:tgtEl>
                                      </p:cBhvr>
                                    </p:animEffect>
                                  </p:childTnLst>
                                </p:cTn>
                              </p:par>
                              <p:par>
                                <p:cTn id="27" presetID="4" presetClass="entr" presetSubtype="16" fill="hold" grpId="1" nodeType="withEffect">
                                  <p:stCondLst>
                                    <p:cond delay="0"/>
                                  </p:stCondLst>
                                  <p:childTnLst>
                                    <p:set>
                                      <p:cBhvr>
                                        <p:cTn id="28" dur="1000" fill="hold">
                                          <p:stCondLst>
                                            <p:cond delay="0"/>
                                          </p:stCondLst>
                                        </p:cTn>
                                        <p:tgtEl>
                                          <p:spTgt spid="25"/>
                                        </p:tgtEl>
                                        <p:attrNameLst>
                                          <p:attrName>style.visibility</p:attrName>
                                        </p:attrNameLst>
                                      </p:cBhvr>
                                      <p:to>
                                        <p:strVal val="visible"/>
                                      </p:to>
                                    </p:set>
                                    <p:animEffect transition="in" filter="box(in)">
                                      <p:cBhvr>
                                        <p:cTn id="29" dur="1000"/>
                                        <p:tgtEl>
                                          <p:spTgt spid="25"/>
                                        </p:tgtEl>
                                      </p:cBhvr>
                                    </p:animEffect>
                                  </p:childTnLst>
                                </p:cTn>
                              </p:par>
                            </p:childTnLst>
                          </p:cTn>
                        </p:par>
                        <p:par>
                          <p:cTn id="30" fill="hold">
                            <p:stCondLst>
                              <p:cond delay="3500"/>
                            </p:stCondLst>
                            <p:childTnLst>
                              <p:par>
                                <p:cTn id="31" presetID="18" presetClass="entr" presetSubtype="12" fill="hold" grpId="1"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strips(downLeft)">
                                      <p:cBhvr>
                                        <p:cTn id="33" dur="500"/>
                                        <p:tgtEl>
                                          <p:spTgt spid="19"/>
                                        </p:tgtEl>
                                      </p:cBhvr>
                                    </p:animEffect>
                                  </p:childTnLst>
                                </p:cTn>
                              </p:par>
                            </p:childTnLst>
                          </p:cTn>
                        </p:par>
                        <p:par>
                          <p:cTn id="34" fill="hold">
                            <p:stCondLst>
                              <p:cond delay="4000"/>
                            </p:stCondLst>
                            <p:childTnLst>
                              <p:par>
                                <p:cTn id="35" presetID="1" presetClass="entr" presetSubtype="0" fill="hold" grpId="1" nodeType="after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9" grpId="0" animBg="1"/>
      <p:bldP spid="19" grpId="1" bldLvl="0" animBg="1"/>
      <p:bldP spid="20" grpId="0" animBg="1"/>
      <p:bldP spid="20" grpId="1" bldLvl="0" animBg="1"/>
      <p:bldP spid="21" grpId="0"/>
      <p:bldP spid="21" grpId="1"/>
      <p:bldP spid="22" grpId="0" animBg="1"/>
      <p:bldP spid="22" grpId="1" bldLvl="0" animBg="1"/>
      <p:bldP spid="23" grpId="0"/>
      <p:bldP spid="23" grpId="1"/>
      <p:bldP spid="24" grpId="0" animBg="1"/>
      <p:bldP spid="24" grpId="1" bldLvl="0" animBg="1"/>
      <p:bldP spid="25" grpId="0"/>
      <p:bldP spid="25" grpId="1"/>
      <p:bldP spid="26" grpId="0"/>
      <p:bldP spid="2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800014" y="2691340"/>
            <a:ext cx="4528604" cy="591296"/>
            <a:chOff x="3695701" y="1174083"/>
            <a:chExt cx="4907918" cy="402790"/>
          </a:xfrm>
        </p:grpSpPr>
        <p:sp>
          <p:nvSpPr>
            <p:cNvPr id="16" name="原创设计师QQ598969553      _1"/>
            <p:cNvSpPr/>
            <p:nvPr>
              <p:custDataLst>
                <p:tags r:id="rId10"/>
              </p:custDataLst>
            </p:nvPr>
          </p:nvSpPr>
          <p:spPr>
            <a:xfrm>
              <a:off x="3695701" y="1174083"/>
              <a:ext cx="4907918" cy="402790"/>
            </a:xfrm>
            <a:prstGeom prst="roundRect">
              <a:avLst/>
            </a:prstGeom>
            <a:solidFill>
              <a:schemeClr val="accent1"/>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lt1"/>
                </a:solidFill>
              </a:endParaRPr>
            </a:p>
          </p:txBody>
        </p:sp>
        <p:sp>
          <p:nvSpPr>
            <p:cNvPr id="17" name="原创设计师QQ598969553      _6"/>
            <p:cNvSpPr/>
            <p:nvPr>
              <p:custDataLst>
                <p:tags r:id="rId11"/>
              </p:custDataLst>
            </p:nvPr>
          </p:nvSpPr>
          <p:spPr>
            <a:xfrm>
              <a:off x="3695701" y="1174083"/>
              <a:ext cx="4907918" cy="402790"/>
            </a:xfrm>
            <a:prstGeom prst="roundRect">
              <a:avLst/>
            </a:prstGeom>
            <a:solidFill>
              <a:schemeClr val="lt1">
                <a:lumMod val="85000"/>
              </a:schemeClr>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6083" tIns="68042" rIns="136083" bIns="68042" rtlCol="0" anchor="ctr"/>
            <a:lstStyle/>
            <a:p>
              <a:pPr algn="ctr"/>
              <a:endParaRPr lang="zh-CN" altLang="en-US" sz="1800" dirty="0">
                <a:solidFill>
                  <a:schemeClr val="lt1"/>
                </a:solidFill>
              </a:endParaRPr>
            </a:p>
          </p:txBody>
        </p:sp>
      </p:grpSp>
      <p:sp>
        <p:nvSpPr>
          <p:cNvPr id="18" name="原创设计师QQ598969553      _17"/>
          <p:cNvSpPr>
            <a:spLocks noChangeArrowheads="1"/>
          </p:cNvSpPr>
          <p:nvPr/>
        </p:nvSpPr>
        <p:spPr bwMode="gray">
          <a:xfrm>
            <a:off x="6560689" y="2691340"/>
            <a:ext cx="4223920" cy="593926"/>
          </a:xfrm>
          <a:prstGeom prst="roundRect">
            <a:avLst/>
          </a:prstGeom>
          <a:noFill/>
          <a:ln>
            <a:noFill/>
          </a:ln>
        </p:spPr>
        <p:txBody>
          <a:bodyPr wrap="square" lIns="121841" tIns="60921" rIns="121841" bIns="60921">
            <a:spAutoFit/>
          </a:bodyPr>
          <a:lstStyle/>
          <a:p>
            <a:r>
              <a:rPr lang="en-US" altLang="zh-CN" sz="2700" b="1" dirty="0">
                <a:solidFill>
                  <a:schemeClr val="accent1"/>
                </a:solidFill>
                <a:latin typeface="微软雅黑" panose="020B0503020204020204" pitchFamily="34" charset="-122"/>
                <a:ea typeface="微软雅黑" panose="020B0503020204020204" pitchFamily="34" charset="-122"/>
              </a:rPr>
              <a:t>  </a:t>
            </a:r>
            <a:r>
              <a:rPr lang="zh-CN" altLang="en-US" sz="2700" b="1" dirty="0">
                <a:solidFill>
                  <a:schemeClr val="accent1"/>
                </a:solidFill>
                <a:latin typeface="微软雅黑" panose="020B0503020204020204" pitchFamily="34" charset="-122"/>
                <a:ea typeface="微软雅黑" panose="020B0503020204020204" pitchFamily="34" charset="-122"/>
              </a:rPr>
              <a:t>“课堂革命”成效</a:t>
            </a:r>
          </a:p>
        </p:txBody>
      </p:sp>
      <p:grpSp>
        <p:nvGrpSpPr>
          <p:cNvPr id="19" name="组合 18"/>
          <p:cNvGrpSpPr/>
          <p:nvPr/>
        </p:nvGrpSpPr>
        <p:grpSpPr>
          <a:xfrm>
            <a:off x="9405780" y="2565499"/>
            <a:ext cx="930036" cy="661856"/>
            <a:chOff x="3595297" y="1157469"/>
            <a:chExt cx="633770" cy="450856"/>
          </a:xfrm>
        </p:grpSpPr>
        <p:sp>
          <p:nvSpPr>
            <p:cNvPr id="20" name="原创设计师QQ598969553      _19"/>
            <p:cNvSpPr/>
            <p:nvPr>
              <p:custDataLst>
                <p:tags r:id="rId8"/>
              </p:custDataLst>
            </p:nvPr>
          </p:nvSpPr>
          <p:spPr>
            <a:xfrm>
              <a:off x="3595297" y="1157469"/>
              <a:ext cx="633770" cy="450856"/>
            </a:xfrm>
            <a:prstGeom prst="roundRect">
              <a:avLst/>
            </a:prstGeom>
            <a:gradFill flip="none" rotWithShape="1">
              <a:gsLst>
                <a:gs pos="55000">
                  <a:srgbClr val="E7E7E7"/>
                </a:gs>
                <a:gs pos="0">
                  <a:schemeClr val="bg1"/>
                </a:gs>
                <a:gs pos="100000">
                  <a:schemeClr val="bg1">
                    <a:lumMod val="75000"/>
                  </a:schemeClr>
                </a:gs>
              </a:gsLst>
              <a:lin ang="18900000" scaled="1"/>
              <a:tileRect/>
            </a:gradFill>
            <a:ln w="12700">
              <a:gradFill flip="none" rotWithShape="1">
                <a:gsLst>
                  <a:gs pos="0">
                    <a:srgbClr val="BFBFBF">
                      <a:lumMod val="75000"/>
                    </a:srgbClr>
                  </a:gs>
                  <a:gs pos="100000">
                    <a:srgbClr val="FFFFFF"/>
                  </a:gs>
                </a:gsLst>
                <a:lin ang="18900000" scaled="0"/>
                <a:tileRect/>
              </a:gradFill>
            </a:ln>
            <a:effectLst>
              <a:outerShdw blurRad="190500" dist="762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accent1"/>
                </a:solidFill>
                <a:latin typeface="Impact" panose="020B0806030902050204" pitchFamily="34" charset="0"/>
              </a:endParaRPr>
            </a:p>
          </p:txBody>
        </p:sp>
        <p:sp>
          <p:nvSpPr>
            <p:cNvPr id="21" name="原创设计师QQ598969553      _24"/>
            <p:cNvSpPr>
              <a:spLocks noChangeArrowheads="1"/>
            </p:cNvSpPr>
            <p:nvPr>
              <p:custDataLst>
                <p:tags r:id="rId9"/>
              </p:custDataLst>
            </p:nvPr>
          </p:nvSpPr>
          <p:spPr bwMode="auto">
            <a:xfrm>
              <a:off x="3760353" y="1173921"/>
              <a:ext cx="303659" cy="41795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700" dirty="0">
                  <a:solidFill>
                    <a:schemeClr val="dk2">
                      <a:lumMod val="25000"/>
                    </a:schemeClr>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sym typeface="微软雅黑" panose="020B0503020204020204" pitchFamily="34" charset="-122"/>
                </a:rPr>
                <a:t>4</a:t>
              </a:r>
            </a:p>
          </p:txBody>
        </p:sp>
      </p:grpSp>
      <p:sp>
        <p:nvSpPr>
          <p:cNvPr id="38" name="原创设计师QQ598969553      _3"/>
          <p:cNvSpPr txBox="1"/>
          <p:nvPr>
            <p:custDataLst>
              <p:tags r:id="rId1"/>
            </p:custDataLst>
          </p:nvPr>
        </p:nvSpPr>
        <p:spPr>
          <a:xfrm>
            <a:off x="5979219" y="3525828"/>
            <a:ext cx="1370152" cy="327639"/>
          </a:xfrm>
          <a:prstGeom prst="rect">
            <a:avLst/>
          </a:prstGeom>
          <a:noFill/>
        </p:spPr>
        <p:txBody>
          <a:bodyPr wrap="square" lIns="80630" tIns="40315" rIns="80630" bIns="40315" rtlCol="0">
            <a:spAutoFit/>
          </a:bodyPr>
          <a:lstStyle/>
          <a:p>
            <a:r>
              <a:rPr lang="zh-CN" altLang="en-US" sz="1600" dirty="0">
                <a:solidFill>
                  <a:schemeClr val="dk2">
                    <a:lumMod val="25000"/>
                  </a:schemeClr>
                </a:solidFill>
                <a:latin typeface="微软雅黑" panose="020B0503020204020204" pitchFamily="34" charset="-122"/>
                <a:ea typeface="微软雅黑" panose="020B0503020204020204" pitchFamily="34" charset="-122"/>
              </a:rPr>
              <a:t>★ 教学效果</a:t>
            </a:r>
          </a:p>
        </p:txBody>
      </p:sp>
      <p:sp>
        <p:nvSpPr>
          <p:cNvPr id="23" name="圆角矩形 22"/>
          <p:cNvSpPr/>
          <p:nvPr>
            <p:custDataLst>
              <p:tags r:id="rId2"/>
            </p:custDataLst>
          </p:nvPr>
        </p:nvSpPr>
        <p:spPr>
          <a:xfrm rot="5400000">
            <a:off x="-24867" y="-325311"/>
            <a:ext cx="6292867" cy="3431525"/>
          </a:xfrm>
          <a:prstGeom prst="roundRect">
            <a:avLst>
              <a:gd name="adj" fmla="val 50000"/>
            </a:avLst>
          </a:prstGeom>
          <a:solidFill>
            <a:schemeClr val="accent1"/>
          </a:solidFill>
          <a:ln w="25400">
            <a:solidFill>
              <a:schemeClr val="lt1">
                <a:lumMod val="95000"/>
              </a:schemeClr>
            </a:solidFill>
          </a:ln>
          <a:effectLst>
            <a:outerShdw blurRad="254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800" dirty="0">
              <a:solidFill>
                <a:schemeClr val="lt1"/>
              </a:solidFill>
            </a:endParaRPr>
          </a:p>
        </p:txBody>
      </p:sp>
      <p:grpSp>
        <p:nvGrpSpPr>
          <p:cNvPr id="24" name="组合 23"/>
          <p:cNvGrpSpPr/>
          <p:nvPr/>
        </p:nvGrpSpPr>
        <p:grpSpPr>
          <a:xfrm>
            <a:off x="1621343" y="1245146"/>
            <a:ext cx="3000447" cy="3001532"/>
            <a:chOff x="3393105" y="2094170"/>
            <a:chExt cx="2664367" cy="2664367"/>
          </a:xfrm>
        </p:grpSpPr>
        <p:sp>
          <p:nvSpPr>
            <p:cNvPr id="25" name="椭圆 24"/>
            <p:cNvSpPr/>
            <p:nvPr>
              <p:custDataLst>
                <p:tags r:id="rId5"/>
              </p:custDataLst>
            </p:nvPr>
          </p:nvSpPr>
          <p:spPr>
            <a:xfrm>
              <a:off x="3393105" y="2094170"/>
              <a:ext cx="2664367" cy="2664367"/>
            </a:xfrm>
            <a:prstGeom prst="ellipse">
              <a:avLst/>
            </a:prstGeom>
            <a:gradFill flip="none" rotWithShape="1">
              <a:gsLst>
                <a:gs pos="0">
                  <a:srgbClr val="FFFFFF"/>
                </a:gs>
                <a:gs pos="100000">
                  <a:srgbClr val="D9D9D9">
                    <a:lumMod val="85000"/>
                  </a:srgbClr>
                </a:gs>
              </a:gsLst>
              <a:lin ang="5400000" scaled="0"/>
            </a:gradFill>
            <a:ln w="19050">
              <a:gradFill>
                <a:gsLst>
                  <a:gs pos="0">
                    <a:srgbClr val="FFFFFF"/>
                  </a:gs>
                  <a:gs pos="100000">
                    <a:srgbClr val="BFBFBF">
                      <a:lumMod val="75000"/>
                    </a:srgbClr>
                  </a:gs>
                </a:gsLst>
                <a:lin ang="5400000" scaled="0"/>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grpSp>
          <p:nvGrpSpPr>
            <p:cNvPr id="26" name="组合 25"/>
            <p:cNvGrpSpPr/>
            <p:nvPr/>
          </p:nvGrpSpPr>
          <p:grpSpPr>
            <a:xfrm>
              <a:off x="3655434" y="2332886"/>
              <a:ext cx="2167846" cy="2167846"/>
              <a:chOff x="3739822" y="2440887"/>
              <a:chExt cx="1970936" cy="1970936"/>
            </a:xfrm>
          </p:grpSpPr>
          <p:sp>
            <p:nvSpPr>
              <p:cNvPr id="27" name="圆角矩形 26"/>
              <p:cNvSpPr/>
              <p:nvPr>
                <p:custDataLst>
                  <p:tags r:id="rId6"/>
                </p:custDataLst>
              </p:nvPr>
            </p:nvSpPr>
            <p:spPr>
              <a:xfrm>
                <a:off x="3739822" y="2440887"/>
                <a:ext cx="1970936" cy="197093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sp>
            <p:nvSpPr>
              <p:cNvPr id="29" name="椭圆 28"/>
              <p:cNvSpPr>
                <a:spLocks noChangeAspect="1"/>
              </p:cNvSpPr>
              <p:nvPr>
                <p:custDataLst>
                  <p:tags r:id="rId7"/>
                </p:custDataLst>
              </p:nvPr>
            </p:nvSpPr>
            <p:spPr>
              <a:xfrm>
                <a:off x="3837054" y="2549460"/>
                <a:ext cx="1776466" cy="1776466"/>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lt1"/>
                  </a:solidFill>
                </a:endParaRPr>
              </a:p>
            </p:txBody>
          </p:sp>
        </p:grpSp>
      </p:grpSp>
      <p:sp>
        <p:nvSpPr>
          <p:cNvPr id="33" name="文本框 20"/>
          <p:cNvSpPr txBox="1">
            <a:spLocks noChangeArrowheads="1"/>
          </p:cNvSpPr>
          <p:nvPr>
            <p:custDataLst>
              <p:tags r:id="rId3"/>
            </p:custDataLst>
          </p:nvPr>
        </p:nvSpPr>
        <p:spPr bwMode="auto">
          <a:xfrm>
            <a:off x="2089491" y="2816005"/>
            <a:ext cx="2064154" cy="5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zh-CN" sz="2700" dirty="0">
                <a:solidFill>
                  <a:schemeClr val="lt1"/>
                </a:solidFill>
              </a:rPr>
              <a:t>PART04</a:t>
            </a:r>
          </a:p>
        </p:txBody>
      </p:sp>
      <p:sp>
        <p:nvSpPr>
          <p:cNvPr id="34" name="文本框 20"/>
          <p:cNvSpPr txBox="1">
            <a:spLocks noChangeArrowheads="1"/>
          </p:cNvSpPr>
          <p:nvPr>
            <p:custDataLst>
              <p:tags r:id="rId4"/>
            </p:custDataLst>
          </p:nvPr>
        </p:nvSpPr>
        <p:spPr bwMode="auto">
          <a:xfrm>
            <a:off x="1631098" y="1893268"/>
            <a:ext cx="2980937" cy="11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en-US" altLang="zh-CN" sz="6400" dirty="0">
                <a:solidFill>
                  <a:schemeClr val="lt1"/>
                </a:solidFill>
                <a:latin typeface="Impact" panose="020B0806030902050204" pitchFamily="34" charset="0"/>
              </a:rPr>
              <a:t>04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28000" fill="hold" grpId="0" nodeType="clickEffect">
                                  <p:stCondLst>
                                    <p:cond delay="0"/>
                                  </p:stCondLst>
                                  <p:childTnLst>
                                    <p:set>
                                      <p:cBhvr>
                                        <p:cTn id="6" dur="500"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500"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strVal val="4*#ppt_w"/>
                                          </p:val>
                                        </p:tav>
                                        <p:tav tm="100000">
                                          <p:val>
                                            <p:strVal val="#ppt_w"/>
                                          </p:val>
                                        </p:tav>
                                      </p:tavLst>
                                    </p:anim>
                                    <p:anim calcmode="lin" valueType="num">
                                      <p:cBhvr>
                                        <p:cTn id="13" dur="500" fill="hold"/>
                                        <p:tgtEl>
                                          <p:spTgt spid="24"/>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24"/>
                                        </p:tgtEl>
                                      </p:cBhvr>
                                    </p:animEffect>
                                    <p:animScale>
                                      <p:cBhvr>
                                        <p:cTn id="17" dur="250" autoRev="1" fill="hold"/>
                                        <p:tgtEl>
                                          <p:spTgt spid="24"/>
                                        </p:tgtEl>
                                      </p:cBhvr>
                                      <p:by x="105000" y="105000"/>
                                    </p:animScale>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p:tgtEl>
                                          <p:spTgt spid="34"/>
                                        </p:tgtEl>
                                        <p:attrNameLst>
                                          <p:attrName>ppt_y</p:attrName>
                                        </p:attrNameLst>
                                      </p:cBhvr>
                                      <p:tavLst>
                                        <p:tav tm="0">
                                          <p:val>
                                            <p:strVal val="#ppt_y+#ppt_h*1.125000"/>
                                          </p:val>
                                        </p:tav>
                                        <p:tav tm="100000">
                                          <p:val>
                                            <p:strVal val="#ppt_y"/>
                                          </p:val>
                                        </p:tav>
                                      </p:tavLst>
                                    </p:anim>
                                    <p:animEffect transition="in" filter="wipe(up)">
                                      <p:cBhvr>
                                        <p:cTn id="22" dur="500"/>
                                        <p:tgtEl>
                                          <p:spTgt spid="34"/>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p:tgtEl>
                                          <p:spTgt spid="33"/>
                                        </p:tgtEl>
                                        <p:attrNameLst>
                                          <p:attrName>ppt_y</p:attrName>
                                        </p:attrNameLst>
                                      </p:cBhvr>
                                      <p:tavLst>
                                        <p:tav tm="0">
                                          <p:val>
                                            <p:strVal val="#ppt_y-#ppt_h*1.125000"/>
                                          </p:val>
                                        </p:tav>
                                        <p:tav tm="100000">
                                          <p:val>
                                            <p:strVal val="#ppt_y"/>
                                          </p:val>
                                        </p:tav>
                                      </p:tavLst>
                                    </p:anim>
                                    <p:animEffect transition="in" filter="wipe(down)">
                                      <p:cBhvr>
                                        <p:cTn id="26" dur="500"/>
                                        <p:tgtEl>
                                          <p:spTgt spid="33"/>
                                        </p:tgtEl>
                                      </p:cBhvr>
                                    </p:animEffec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p:stCondLst>
                              <p:cond delay="2000"/>
                            </p:stCondLst>
                            <p:childTnLst>
                              <p:par>
                                <p:cTn id="34" presetID="35" presetClass="path" presetSubtype="0" accel="50000" decel="50000" fill="hold" nodeType="afterEffect">
                                  <p:stCondLst>
                                    <p:cond delay="0"/>
                                  </p:stCondLst>
                                  <p:childTnLst>
                                    <p:animMotion origin="layout" path="M -2.22222E-6 -2.22222E-6 L -0.30173 -2.22222E-6 " pathEditMode="relative" rAng="0" ptsTypes="AA">
                                      <p:cBhvr>
                                        <p:cTn id="35" dur="2000" fill="hold"/>
                                        <p:tgtEl>
                                          <p:spTgt spid="19"/>
                                        </p:tgtEl>
                                        <p:attrNameLst>
                                          <p:attrName>ppt_x</p:attrName>
                                          <p:attrName>ppt_y</p:attrName>
                                        </p:attrNameLst>
                                      </p:cBhvr>
                                      <p:rCtr x="-15087" y="0"/>
                                    </p:animMotion>
                                  </p:childTnLst>
                                </p:cTn>
                              </p:par>
                            </p:childTnLst>
                          </p:cTn>
                        </p:par>
                        <p:par>
                          <p:cTn id="36" fill="hold">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ppt_x</p:attrName>
                                        </p:attrNameLst>
                                      </p:cBhvr>
                                      <p:tavLst>
                                        <p:tav tm="0">
                                          <p:val>
                                            <p:strVal val="#ppt_x-#ppt_w*1.125000"/>
                                          </p:val>
                                        </p:tav>
                                        <p:tav tm="100000">
                                          <p:val>
                                            <p:strVal val="#ppt_x"/>
                                          </p:val>
                                        </p:tav>
                                      </p:tavLst>
                                    </p:anim>
                                    <p:animEffect transition="in" filter="wipe(right)">
                                      <p:cBhvr>
                                        <p:cTn id="40" dur="500"/>
                                        <p:tgtEl>
                                          <p:spTgt spid="18"/>
                                        </p:tgtEl>
                                      </p:cBhvr>
                                    </p:animEffect>
                                  </p:childTnLst>
                                </p:cTn>
                              </p:par>
                            </p:childTnLst>
                          </p:cTn>
                        </p:par>
                        <p:par>
                          <p:cTn id="41" fill="hold">
                            <p:stCondLst>
                              <p:cond delay="4500"/>
                            </p:stCondLst>
                            <p:childTnLst>
                              <p:par>
                                <p:cTn id="42" presetID="2" presetClass="entr" presetSubtype="4"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p:bldP spid="23" grpId="0" bldLvl="0" animBg="1"/>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815307" y="679901"/>
            <a:ext cx="10559799" cy="60973"/>
            <a:chOff x="3060700" y="4724400"/>
            <a:chExt cx="5955507" cy="31432"/>
          </a:xfrm>
        </p:grpSpPr>
        <p:cxnSp>
          <p:nvCxnSpPr>
            <p:cNvPr id="45" name="直接连接符 44"/>
            <p:cNvCxnSpPr/>
            <p:nvPr>
              <p:custDataLst>
                <p:tags r:id="rId18"/>
              </p:custDataLst>
            </p:nvPr>
          </p:nvCxnSpPr>
          <p:spPr>
            <a:xfrm>
              <a:off x="3060700" y="4724400"/>
              <a:ext cx="5955507" cy="0"/>
            </a:xfrm>
            <a:prstGeom prst="line">
              <a:avLst/>
            </a:prstGeom>
            <a:ln w="28575">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19"/>
              </p:custDataLst>
            </p:nvPr>
          </p:nvCxnSpPr>
          <p:spPr>
            <a:xfrm>
              <a:off x="3060700" y="4755832"/>
              <a:ext cx="5955507"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grpSp>
      <p:sp>
        <p:nvSpPr>
          <p:cNvPr id="47" name="Text Box 18"/>
          <p:cNvSpPr txBox="1">
            <a:spLocks noChangeArrowheads="1"/>
          </p:cNvSpPr>
          <p:nvPr/>
        </p:nvSpPr>
        <p:spPr bwMode="gray">
          <a:xfrm>
            <a:off x="5039228" y="228390"/>
            <a:ext cx="2111958"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solidFill>
                  <a:schemeClr val="accent1"/>
                </a:solidFill>
                <a:latin typeface="微软雅黑" panose="020B0503020204020204" pitchFamily="34" charset="-122"/>
                <a:ea typeface="微软雅黑" panose="020B0503020204020204" pitchFamily="34" charset="-122"/>
              </a:rPr>
              <a:t>教学效果</a:t>
            </a:r>
          </a:p>
        </p:txBody>
      </p:sp>
      <p:grpSp>
        <p:nvGrpSpPr>
          <p:cNvPr id="48" name="组合 47"/>
          <p:cNvGrpSpPr/>
          <p:nvPr/>
        </p:nvGrpSpPr>
        <p:grpSpPr>
          <a:xfrm>
            <a:off x="4355420" y="1244877"/>
            <a:ext cx="2507941" cy="2190663"/>
            <a:chOff x="1572165" y="1993205"/>
            <a:chExt cx="1962102" cy="1738992"/>
          </a:xfrm>
        </p:grpSpPr>
        <p:sp>
          <p:nvSpPr>
            <p:cNvPr id="49" name="Freeform 5"/>
            <p:cNvSpPr/>
            <p:nvPr>
              <p:custDataLst>
                <p:tags r:id="rId16"/>
              </p:custDataLst>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31750">
              <a:gradFill flip="none" rotWithShape="1">
                <a:gsLst>
                  <a:gs pos="0">
                    <a:srgbClr val="BFBFBF">
                      <a:lumMod val="75000"/>
                    </a:srgbClr>
                  </a:gs>
                  <a:gs pos="100000">
                    <a:srgbClr val="FFFFFF"/>
                  </a:gs>
                </a:gsLst>
                <a:lin ang="2700000" scaled="0"/>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latin typeface="Calibri" panose="020F0502020204030204"/>
                <a:ea typeface="微软雅黑" panose="020B0503020204020204" pitchFamily="34" charset="-122"/>
                <a:sym typeface="Arial" panose="020B0604020202020204" pitchFamily="34" charset="0"/>
              </a:endParaRPr>
            </a:p>
          </p:txBody>
        </p:sp>
        <p:sp>
          <p:nvSpPr>
            <p:cNvPr id="50" name="Freeform 5"/>
            <p:cNvSpPr/>
            <p:nvPr>
              <p:custDataLst>
                <p:tags r:id="rId17"/>
              </p:custDataLst>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lt1">
                <a:lumMod val="95000"/>
              </a:schemeClr>
            </a:solidFill>
            <a:ln w="50800">
              <a:noFill/>
            </a:ln>
            <a:effectLst>
              <a:outerShdw blurRad="101600" dist="50800" dir="2700000" algn="tl" rotWithShape="0">
                <a:schemeClr val="accent1">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latin typeface="Calibri" panose="020F0502020204030204"/>
                <a:ea typeface="微软雅黑" panose="020B0503020204020204" pitchFamily="34" charset="-122"/>
                <a:sym typeface="Arial" panose="020B0604020202020204" pitchFamily="34" charset="0"/>
              </a:endParaRPr>
            </a:p>
          </p:txBody>
        </p:sp>
      </p:grpSp>
      <p:grpSp>
        <p:nvGrpSpPr>
          <p:cNvPr id="51" name="组合 50"/>
          <p:cNvGrpSpPr/>
          <p:nvPr/>
        </p:nvGrpSpPr>
        <p:grpSpPr>
          <a:xfrm>
            <a:off x="4356851" y="3429794"/>
            <a:ext cx="2507941" cy="2190663"/>
            <a:chOff x="1572165" y="1993205"/>
            <a:chExt cx="1962102" cy="1738992"/>
          </a:xfrm>
        </p:grpSpPr>
        <p:sp>
          <p:nvSpPr>
            <p:cNvPr id="52" name="Freeform 5"/>
            <p:cNvSpPr/>
            <p:nvPr>
              <p:custDataLst>
                <p:tags r:id="rId14"/>
              </p:custDataLst>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31750">
              <a:gradFill flip="none" rotWithShape="1">
                <a:gsLst>
                  <a:gs pos="0">
                    <a:srgbClr val="BFBFBF">
                      <a:lumMod val="75000"/>
                    </a:srgbClr>
                  </a:gs>
                  <a:gs pos="100000">
                    <a:srgbClr val="FFFFFF"/>
                  </a:gs>
                </a:gsLst>
                <a:lin ang="2700000" scaled="0"/>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latin typeface="Calibri" panose="020F0502020204030204"/>
                <a:ea typeface="微软雅黑" panose="020B0503020204020204" pitchFamily="34" charset="-122"/>
                <a:sym typeface="Arial" panose="020B0604020202020204" pitchFamily="34" charset="0"/>
              </a:endParaRPr>
            </a:p>
          </p:txBody>
        </p:sp>
        <p:sp>
          <p:nvSpPr>
            <p:cNvPr id="53" name="Freeform 5"/>
            <p:cNvSpPr/>
            <p:nvPr>
              <p:custDataLst>
                <p:tags r:id="rId15"/>
              </p:custDataLst>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lt1">
                <a:lumMod val="95000"/>
              </a:schemeClr>
            </a:solidFill>
            <a:ln w="50800">
              <a:noFill/>
            </a:ln>
            <a:effectLst>
              <a:outerShdw blurRad="101600" dist="50800" dir="2700000" algn="tl" rotWithShape="0">
                <a:schemeClr val="accent3">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latin typeface="Calibri" panose="020F0502020204030204"/>
                <a:ea typeface="微软雅黑" panose="020B0503020204020204" pitchFamily="34" charset="-122"/>
                <a:sym typeface="Arial" panose="020B0604020202020204" pitchFamily="34" charset="0"/>
              </a:endParaRPr>
            </a:p>
          </p:txBody>
        </p:sp>
      </p:grpSp>
      <p:grpSp>
        <p:nvGrpSpPr>
          <p:cNvPr id="54" name="组合 53"/>
          <p:cNvGrpSpPr/>
          <p:nvPr/>
        </p:nvGrpSpPr>
        <p:grpSpPr>
          <a:xfrm>
            <a:off x="6289695" y="2350446"/>
            <a:ext cx="2507941" cy="2190663"/>
            <a:chOff x="1572165" y="1993205"/>
            <a:chExt cx="1962102" cy="1738992"/>
          </a:xfrm>
        </p:grpSpPr>
        <p:sp>
          <p:nvSpPr>
            <p:cNvPr id="55" name="Freeform 5"/>
            <p:cNvSpPr/>
            <p:nvPr>
              <p:custDataLst>
                <p:tags r:id="rId12"/>
              </p:custDataLst>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31750">
              <a:gradFill flip="none" rotWithShape="1">
                <a:gsLst>
                  <a:gs pos="0">
                    <a:srgbClr val="BFBFBF">
                      <a:lumMod val="75000"/>
                    </a:srgbClr>
                  </a:gs>
                  <a:gs pos="100000">
                    <a:srgbClr val="FFFFFF"/>
                  </a:gs>
                </a:gsLst>
                <a:lin ang="2700000" scaled="0"/>
                <a:tileRect/>
              </a:gradFill>
            </a:ln>
            <a:effectLst>
              <a:innerShdw blurRad="127000" dist="63500" dir="13500000">
                <a:schemeClr val="accent2">
                  <a:alpha val="85000"/>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latin typeface="Calibri" panose="020F0502020204030204"/>
                <a:ea typeface="微软雅黑" panose="020B0503020204020204" pitchFamily="34" charset="-122"/>
                <a:sym typeface="Arial" panose="020B0604020202020204" pitchFamily="34" charset="0"/>
              </a:endParaRPr>
            </a:p>
          </p:txBody>
        </p:sp>
        <p:sp>
          <p:nvSpPr>
            <p:cNvPr id="56" name="Freeform 5"/>
            <p:cNvSpPr/>
            <p:nvPr>
              <p:custDataLst>
                <p:tags r:id="rId13"/>
              </p:custDataLst>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lt1">
                <a:lumMod val="95000"/>
              </a:schemeClr>
            </a:solidFill>
            <a:ln w="50800">
              <a:noFill/>
            </a:ln>
            <a:effectLst>
              <a:outerShdw blurRad="101600" dist="50800" dir="2700000" algn="tl" rotWithShape="0">
                <a:schemeClr val="accent2">
                  <a:alpha val="64000"/>
                  <a:lumMod val="50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latin typeface="Calibri" panose="020F0502020204030204"/>
                <a:ea typeface="微软雅黑" panose="020B0503020204020204" pitchFamily="34" charset="-122"/>
                <a:sym typeface="Arial" panose="020B0604020202020204" pitchFamily="34" charset="0"/>
              </a:endParaRPr>
            </a:p>
          </p:txBody>
        </p:sp>
      </p:grpSp>
      <p:grpSp>
        <p:nvGrpSpPr>
          <p:cNvPr id="78" name="组合 77"/>
          <p:cNvGrpSpPr/>
          <p:nvPr/>
        </p:nvGrpSpPr>
        <p:grpSpPr>
          <a:xfrm>
            <a:off x="326489" y="1534472"/>
            <a:ext cx="3750008" cy="1161414"/>
            <a:chOff x="67325" y="1925462"/>
            <a:chExt cx="3523730" cy="1161141"/>
          </a:xfrm>
        </p:grpSpPr>
        <p:sp>
          <p:nvSpPr>
            <p:cNvPr id="79" name="文本框 40"/>
            <p:cNvSpPr txBox="1"/>
            <p:nvPr>
              <p:custDataLst>
                <p:tags r:id="rId10"/>
              </p:custDataLst>
            </p:nvPr>
          </p:nvSpPr>
          <p:spPr bwMode="auto">
            <a:xfrm>
              <a:off x="67325" y="2395886"/>
              <a:ext cx="3506710" cy="690717"/>
            </a:xfrm>
            <a:prstGeom prst="rect">
              <a:avLst/>
            </a:prstGeom>
            <a:noFill/>
          </p:spPr>
          <p:txBody>
            <a:bodyPr wrap="square">
              <a:spAutoFit/>
            </a:bodyPr>
            <a:lstStyle/>
            <a:p>
              <a:pPr algn="r">
                <a:lnSpc>
                  <a:spcPct val="130000"/>
                </a:lnSpc>
                <a:spcBef>
                  <a:spcPts val="0"/>
                </a:spcBef>
                <a:spcAft>
                  <a:spcPts val="0"/>
                </a:spcAft>
              </a:pPr>
              <a:r>
                <a:rPr lang="zh-CN" altLang="en-US" sz="1600" b="1" dirty="0">
                  <a:solidFill>
                    <a:schemeClr val="dk1"/>
                  </a:solidFill>
                  <a:latin typeface="微软雅黑" panose="020B0503020204020204" pitchFamily="34" charset="-122"/>
                  <a:ea typeface="微软雅黑" panose="020B0503020204020204" pitchFamily="34" charset="-122"/>
                </a:rPr>
                <a:t>教学效果良好</a:t>
              </a:r>
              <a:endParaRPr lang="en-US" altLang="zh-CN" sz="1600" b="1" dirty="0">
                <a:solidFill>
                  <a:schemeClr val="dk1"/>
                </a:solidFill>
                <a:latin typeface="微软雅黑" panose="020B0503020204020204" pitchFamily="34" charset="-122"/>
                <a:ea typeface="微软雅黑" panose="020B0503020204020204" pitchFamily="34" charset="-122"/>
              </a:endParaRPr>
            </a:p>
            <a:p>
              <a:pPr algn="r">
                <a:lnSpc>
                  <a:spcPct val="130000"/>
                </a:lnSpc>
                <a:spcBef>
                  <a:spcPts val="0"/>
                </a:spcBef>
                <a:spcAft>
                  <a:spcPts val="0"/>
                </a:spcAft>
              </a:pPr>
              <a:r>
                <a:rPr lang="zh-CN" altLang="en-US" sz="1400" dirty="0">
                  <a:solidFill>
                    <a:schemeClr val="dk1"/>
                  </a:solidFill>
                  <a:latin typeface="微软雅黑" panose="020B0503020204020204" pitchFamily="34" charset="-122"/>
                  <a:ea typeface="微软雅黑" panose="020B0503020204020204" pitchFamily="34" charset="-122"/>
                </a:rPr>
                <a:t>评教系统教学满意度</a:t>
              </a:r>
              <a:r>
                <a:rPr lang="en-US" altLang="zh-CN" sz="1400" dirty="0">
                  <a:solidFill>
                    <a:schemeClr val="dk1"/>
                  </a:solidFill>
                  <a:latin typeface="微软雅黑" panose="020B0503020204020204" pitchFamily="34" charset="-122"/>
                  <a:ea typeface="微软雅黑" panose="020B0503020204020204" pitchFamily="34" charset="-122"/>
                </a:rPr>
                <a:t>95%</a:t>
              </a:r>
              <a:r>
                <a:rPr lang="zh-CN" altLang="en-US" sz="1400" dirty="0">
                  <a:solidFill>
                    <a:schemeClr val="dk1"/>
                  </a:solidFill>
                  <a:latin typeface="微软雅黑" panose="020B0503020204020204" pitchFamily="34" charset="-122"/>
                  <a:ea typeface="微软雅黑" panose="020B0503020204020204" pitchFamily="34" charset="-122"/>
                </a:rPr>
                <a:t>以上</a:t>
              </a:r>
            </a:p>
          </p:txBody>
        </p:sp>
        <p:sp>
          <p:nvSpPr>
            <p:cNvPr id="80" name="矩形 79"/>
            <p:cNvSpPr/>
            <p:nvPr>
              <p:custDataLst>
                <p:tags r:id="rId11"/>
              </p:custDataLst>
            </p:nvPr>
          </p:nvSpPr>
          <p:spPr>
            <a:xfrm>
              <a:off x="3095188" y="1925462"/>
              <a:ext cx="495867" cy="507712"/>
            </a:xfrm>
            <a:prstGeom prst="rect">
              <a:avLst/>
            </a:prstGeom>
          </p:spPr>
          <p:txBody>
            <a:bodyPr wrap="none">
              <a:spAutoFit/>
            </a:bodyPr>
            <a:lstStyle/>
            <a:p>
              <a:pPr algn="r"/>
              <a:r>
                <a:rPr lang="en-US" altLang="zh-CN" sz="2700" spc="100" dirty="0">
                  <a:solidFill>
                    <a:schemeClr val="accent1"/>
                  </a:solidFill>
                  <a:latin typeface="Impact" panose="020B0806030902050204" pitchFamily="34" charset="0"/>
                  <a:ea typeface="微软雅黑" panose="020B0503020204020204" pitchFamily="34" charset="-122"/>
                </a:rPr>
                <a:t>01</a:t>
              </a:r>
            </a:p>
          </p:txBody>
        </p:sp>
      </p:grpSp>
      <p:grpSp>
        <p:nvGrpSpPr>
          <p:cNvPr id="81" name="组合 80"/>
          <p:cNvGrpSpPr/>
          <p:nvPr/>
        </p:nvGrpSpPr>
        <p:grpSpPr>
          <a:xfrm>
            <a:off x="453488" y="2961687"/>
            <a:ext cx="3641234" cy="1413970"/>
            <a:chOff x="187762" y="1952358"/>
            <a:chExt cx="3421516" cy="1413636"/>
          </a:xfrm>
        </p:grpSpPr>
        <p:sp>
          <p:nvSpPr>
            <p:cNvPr id="82" name="文本框 54"/>
            <p:cNvSpPr txBox="1"/>
            <p:nvPr>
              <p:custDataLst>
                <p:tags r:id="rId8"/>
              </p:custDataLst>
            </p:nvPr>
          </p:nvSpPr>
          <p:spPr bwMode="auto">
            <a:xfrm>
              <a:off x="187762" y="2395943"/>
              <a:ext cx="3386497" cy="970051"/>
            </a:xfrm>
            <a:prstGeom prst="rect">
              <a:avLst/>
            </a:prstGeom>
            <a:noFill/>
          </p:spPr>
          <p:txBody>
            <a:bodyPr wrap="square">
              <a:spAutoFit/>
            </a:bodyPr>
            <a:lstStyle/>
            <a:p>
              <a:pPr algn="r">
                <a:lnSpc>
                  <a:spcPct val="130000"/>
                </a:lnSpc>
                <a:spcBef>
                  <a:spcPts val="0"/>
                </a:spcBef>
                <a:spcAft>
                  <a:spcPts val="0"/>
                </a:spcAft>
              </a:pPr>
              <a:r>
                <a:rPr lang="zh-CN" altLang="en-US" sz="1600" b="1" dirty="0">
                  <a:solidFill>
                    <a:schemeClr val="dk1"/>
                  </a:solidFill>
                  <a:latin typeface="微软雅黑" panose="020B0503020204020204" pitchFamily="34" charset="-122"/>
                  <a:ea typeface="微软雅黑" panose="020B0503020204020204" pitchFamily="34" charset="-122"/>
                </a:rPr>
                <a:t>在线开放课程教学效果好</a:t>
              </a:r>
              <a:endParaRPr lang="en-US" altLang="zh-CN" sz="1600" b="1" dirty="0">
                <a:solidFill>
                  <a:schemeClr val="dk1"/>
                </a:solidFill>
                <a:latin typeface="微软雅黑" panose="020B0503020204020204" pitchFamily="34" charset="-122"/>
                <a:ea typeface="微软雅黑" panose="020B0503020204020204" pitchFamily="34" charset="-122"/>
              </a:endParaRPr>
            </a:p>
            <a:p>
              <a:pPr algn="r">
                <a:lnSpc>
                  <a:spcPct val="130000"/>
                </a:lnSpc>
                <a:spcBef>
                  <a:spcPts val="0"/>
                </a:spcBef>
                <a:spcAft>
                  <a:spcPts val="0"/>
                </a:spcAft>
              </a:pPr>
              <a:r>
                <a:rPr lang="zh-CN" altLang="en-US" sz="1400" dirty="0">
                  <a:solidFill>
                    <a:schemeClr val="dk1"/>
                  </a:solidFill>
                  <a:latin typeface="微软雅黑" panose="020B0503020204020204" pitchFamily="34" charset="-122"/>
                  <a:ea typeface="微软雅黑" panose="020B0503020204020204" pitchFamily="34" charset="-122"/>
                </a:rPr>
                <a:t>在线教学平台统计数据显示学生参与度</a:t>
              </a:r>
              <a:r>
                <a:rPr lang="en-US" altLang="zh-CN" sz="1400" dirty="0">
                  <a:solidFill>
                    <a:schemeClr val="dk1"/>
                  </a:solidFill>
                  <a:latin typeface="微软雅黑" panose="020B0503020204020204" pitchFamily="34" charset="-122"/>
                  <a:ea typeface="微软雅黑" panose="020B0503020204020204" pitchFamily="34" charset="-122"/>
                </a:rPr>
                <a:t>90%</a:t>
              </a:r>
              <a:r>
                <a:rPr lang="zh-CN" altLang="en-US" sz="1400" dirty="0">
                  <a:solidFill>
                    <a:schemeClr val="dk1"/>
                  </a:solidFill>
                  <a:latin typeface="微软雅黑" panose="020B0503020204020204" pitchFamily="34" charset="-122"/>
                  <a:ea typeface="微软雅黑" panose="020B0503020204020204" pitchFamily="34" charset="-122"/>
                </a:rPr>
                <a:t>以上，活跃度</a:t>
              </a:r>
              <a:r>
                <a:rPr lang="en-US" altLang="zh-CN" sz="1400" dirty="0">
                  <a:solidFill>
                    <a:schemeClr val="dk1"/>
                  </a:solidFill>
                  <a:latin typeface="微软雅黑" panose="020B0503020204020204" pitchFamily="34" charset="-122"/>
                  <a:ea typeface="微软雅黑" panose="020B0503020204020204" pitchFamily="34" charset="-122"/>
                </a:rPr>
                <a:t>70%</a:t>
              </a:r>
              <a:r>
                <a:rPr lang="zh-CN" altLang="en-US" sz="1400" dirty="0">
                  <a:solidFill>
                    <a:schemeClr val="dk1"/>
                  </a:solidFill>
                  <a:latin typeface="微软雅黑" panose="020B0503020204020204" pitchFamily="34" charset="-122"/>
                  <a:ea typeface="微软雅黑" panose="020B0503020204020204" pitchFamily="34" charset="-122"/>
                </a:rPr>
                <a:t>以上</a:t>
              </a:r>
            </a:p>
          </p:txBody>
        </p:sp>
        <p:sp>
          <p:nvSpPr>
            <p:cNvPr id="83" name="矩形 82"/>
            <p:cNvSpPr/>
            <p:nvPr>
              <p:custDataLst>
                <p:tags r:id="rId9"/>
              </p:custDataLst>
            </p:nvPr>
          </p:nvSpPr>
          <p:spPr>
            <a:xfrm>
              <a:off x="3074249" y="1952358"/>
              <a:ext cx="535029" cy="507712"/>
            </a:xfrm>
            <a:prstGeom prst="rect">
              <a:avLst/>
            </a:prstGeom>
          </p:spPr>
          <p:txBody>
            <a:bodyPr wrap="none">
              <a:spAutoFit/>
            </a:bodyPr>
            <a:lstStyle/>
            <a:p>
              <a:pPr algn="r"/>
              <a:r>
                <a:rPr lang="en-US" altLang="zh-CN" sz="2700" spc="100" dirty="0">
                  <a:solidFill>
                    <a:schemeClr val="dk1"/>
                  </a:solidFill>
                  <a:latin typeface="Impact" panose="020B0806030902050204" pitchFamily="34" charset="0"/>
                  <a:ea typeface="微软雅黑" panose="020B0503020204020204" pitchFamily="34" charset="-122"/>
                </a:rPr>
                <a:t>02</a:t>
              </a:r>
            </a:p>
          </p:txBody>
        </p:sp>
      </p:grpSp>
      <p:grpSp>
        <p:nvGrpSpPr>
          <p:cNvPr id="84" name="组合 83"/>
          <p:cNvGrpSpPr/>
          <p:nvPr/>
        </p:nvGrpSpPr>
        <p:grpSpPr>
          <a:xfrm>
            <a:off x="549486" y="4344073"/>
            <a:ext cx="3550093" cy="1431903"/>
            <a:chOff x="278198" y="1934429"/>
            <a:chExt cx="3335878" cy="1431563"/>
          </a:xfrm>
        </p:grpSpPr>
        <p:sp>
          <p:nvSpPr>
            <p:cNvPr id="85" name="文本框 59"/>
            <p:cNvSpPr txBox="1"/>
            <p:nvPr>
              <p:custDataLst>
                <p:tags r:id="rId6"/>
              </p:custDataLst>
            </p:nvPr>
          </p:nvSpPr>
          <p:spPr bwMode="auto">
            <a:xfrm>
              <a:off x="278198" y="2395942"/>
              <a:ext cx="3296063" cy="970050"/>
            </a:xfrm>
            <a:prstGeom prst="rect">
              <a:avLst/>
            </a:prstGeom>
            <a:noFill/>
          </p:spPr>
          <p:txBody>
            <a:bodyPr wrap="square">
              <a:spAutoFit/>
            </a:bodyPr>
            <a:lstStyle/>
            <a:p>
              <a:pPr algn="r">
                <a:lnSpc>
                  <a:spcPct val="130000"/>
                </a:lnSpc>
                <a:spcBef>
                  <a:spcPts val="0"/>
                </a:spcBef>
                <a:spcAft>
                  <a:spcPts val="0"/>
                </a:spcAft>
              </a:pPr>
              <a:r>
                <a:rPr lang="zh-CN" altLang="en-US" sz="1600" b="1" dirty="0">
                  <a:solidFill>
                    <a:schemeClr val="dk1"/>
                  </a:solidFill>
                  <a:latin typeface="微软雅黑" panose="020B0503020204020204" pitchFamily="34" charset="-122"/>
                  <a:ea typeface="微软雅黑" panose="020B0503020204020204" pitchFamily="34" charset="-122"/>
                </a:rPr>
                <a:t>学生技能有效提升</a:t>
              </a:r>
            </a:p>
            <a:p>
              <a:pPr algn="r">
                <a:lnSpc>
                  <a:spcPct val="130000"/>
                </a:lnSpc>
                <a:spcBef>
                  <a:spcPts val="0"/>
                </a:spcBef>
                <a:spcAft>
                  <a:spcPts val="0"/>
                </a:spcAft>
              </a:pPr>
              <a:r>
                <a:rPr lang="zh-CN" altLang="en-US" sz="1400" dirty="0">
                  <a:solidFill>
                    <a:schemeClr val="dk1"/>
                  </a:solidFill>
                  <a:latin typeface="微软雅黑" panose="020B0503020204020204" pitchFamily="34" charset="-122"/>
                  <a:ea typeface="微软雅黑" panose="020B0503020204020204" pitchFamily="34" charset="-122"/>
                </a:rPr>
                <a:t>    学生参加省级市场营销职业技能大赛获省级一等奖</a:t>
              </a:r>
              <a:r>
                <a:rPr lang="en-US" altLang="zh-CN" sz="1400" dirty="0">
                  <a:solidFill>
                    <a:schemeClr val="dk1"/>
                  </a:solidFill>
                  <a:latin typeface="微软雅黑" panose="020B0503020204020204" pitchFamily="34" charset="-122"/>
                  <a:ea typeface="微软雅黑" panose="020B0503020204020204" pitchFamily="34" charset="-122"/>
                </a:rPr>
                <a:t>2</a:t>
              </a:r>
              <a:r>
                <a:rPr lang="zh-CN" altLang="en-US" sz="1400" dirty="0">
                  <a:solidFill>
                    <a:schemeClr val="dk1"/>
                  </a:solidFill>
                  <a:latin typeface="微软雅黑" panose="020B0503020204020204" pitchFamily="34" charset="-122"/>
                  <a:ea typeface="微软雅黑" panose="020B0503020204020204" pitchFamily="34" charset="-122"/>
                </a:rPr>
                <a:t>次</a:t>
              </a:r>
            </a:p>
          </p:txBody>
        </p:sp>
        <p:sp>
          <p:nvSpPr>
            <p:cNvPr id="86" name="矩形 85"/>
            <p:cNvSpPr/>
            <p:nvPr>
              <p:custDataLst>
                <p:tags r:id="rId7"/>
              </p:custDataLst>
            </p:nvPr>
          </p:nvSpPr>
          <p:spPr>
            <a:xfrm>
              <a:off x="3068503" y="1934429"/>
              <a:ext cx="545573" cy="507711"/>
            </a:xfrm>
            <a:prstGeom prst="rect">
              <a:avLst/>
            </a:prstGeom>
          </p:spPr>
          <p:txBody>
            <a:bodyPr wrap="none">
              <a:spAutoFit/>
            </a:bodyPr>
            <a:lstStyle/>
            <a:p>
              <a:pPr algn="r"/>
              <a:r>
                <a:rPr lang="en-US" altLang="zh-CN" sz="2700" spc="100" dirty="0">
                  <a:solidFill>
                    <a:schemeClr val="dk1"/>
                  </a:solidFill>
                  <a:latin typeface="Impact" panose="020B0806030902050204" pitchFamily="34" charset="0"/>
                  <a:ea typeface="微软雅黑" panose="020B0503020204020204" pitchFamily="34" charset="-122"/>
                </a:rPr>
                <a:t>03</a:t>
              </a:r>
            </a:p>
          </p:txBody>
        </p:sp>
      </p:grpSp>
      <p:sp>
        <p:nvSpPr>
          <p:cNvPr id="87" name="文本框 63"/>
          <p:cNvSpPr txBox="1"/>
          <p:nvPr>
            <p:custDataLst>
              <p:tags r:id="rId1"/>
            </p:custDataLst>
          </p:nvPr>
        </p:nvSpPr>
        <p:spPr>
          <a:xfrm>
            <a:off x="8796205" y="2974222"/>
            <a:ext cx="2865396" cy="1049655"/>
          </a:xfrm>
          <a:prstGeom prst="rect">
            <a:avLst/>
          </a:prstGeom>
          <a:noFill/>
        </p:spPr>
        <p:txBody>
          <a:bodyPr wrap="square" lIns="91438" tIns="45719" rIns="91438" bIns="45719" rtlCol="0">
            <a:spAutoFit/>
          </a:bodyPr>
          <a:lstStyle/>
          <a:p>
            <a:pPr algn="just">
              <a:lnSpc>
                <a:spcPct val="130000"/>
              </a:lnSpc>
              <a:spcBef>
                <a:spcPts val="0"/>
              </a:spcBef>
              <a:spcAft>
                <a:spcPts val="0"/>
              </a:spcAft>
            </a:pPr>
            <a:r>
              <a:rPr lang="zh-CN" altLang="en-US" sz="1600" dirty="0">
                <a:solidFill>
                  <a:schemeClr val="dk2">
                    <a:lumMod val="25000"/>
                  </a:schemeClr>
                </a:solidFill>
                <a:latin typeface="微软雅黑" panose="020B0503020204020204" pitchFamily="34" charset="-122"/>
                <a:ea typeface="微软雅黑" panose="020B0503020204020204" pitchFamily="34" charset="-122"/>
              </a:rPr>
              <a:t>前景房地产公司、保利地产、永辉超市等企业给予就业学生高度评价</a:t>
            </a:r>
          </a:p>
        </p:txBody>
      </p:sp>
      <p:sp>
        <p:nvSpPr>
          <p:cNvPr id="88" name="文本框 64"/>
          <p:cNvSpPr txBox="1"/>
          <p:nvPr>
            <p:custDataLst>
              <p:tags r:id="rId2"/>
            </p:custDataLst>
          </p:nvPr>
        </p:nvSpPr>
        <p:spPr>
          <a:xfrm>
            <a:off x="8796205" y="2297986"/>
            <a:ext cx="2865203" cy="367030"/>
          </a:xfrm>
          <a:prstGeom prst="rect">
            <a:avLst/>
          </a:prstGeom>
          <a:noFill/>
        </p:spPr>
        <p:txBody>
          <a:bodyPr wrap="square" lIns="91438" tIns="45719" rIns="91438" bIns="45719" rtlCol="0">
            <a:spAutoFit/>
          </a:bodyPr>
          <a:lstStyle/>
          <a:p>
            <a:r>
              <a:rPr lang="zh-CN" altLang="en-US" sz="1800" b="1" dirty="0">
                <a:solidFill>
                  <a:schemeClr val="dk1"/>
                </a:solidFill>
                <a:latin typeface="微软雅黑" panose="020B0503020204020204" pitchFamily="34" charset="-122"/>
                <a:ea typeface="微软雅黑" panose="020B0503020204020204" pitchFamily="34" charset="-122"/>
              </a:rPr>
              <a:t>用人单位满意度高</a:t>
            </a:r>
          </a:p>
        </p:txBody>
      </p:sp>
      <p:pic>
        <p:nvPicPr>
          <p:cNvPr id="5" name="图片 4"/>
          <p:cNvPicPr>
            <a:picLocks noChangeAspect="1"/>
          </p:cNvPicPr>
          <p:nvPr/>
        </p:nvPicPr>
        <p:blipFill>
          <a:blip r:embed="rId22"/>
          <a:stretch>
            <a:fillRect/>
          </a:stretch>
        </p:blipFill>
        <p:spPr>
          <a:xfrm>
            <a:off x="6683297" y="3073988"/>
            <a:ext cx="1691075" cy="850124"/>
          </a:xfrm>
          <a:prstGeom prst="rect">
            <a:avLst/>
          </a:prstGeom>
        </p:spPr>
      </p:pic>
      <p:pic>
        <p:nvPicPr>
          <p:cNvPr id="7" name="图片 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4827143" y="2042303"/>
            <a:ext cx="1542113" cy="585397"/>
          </a:xfrm>
          <a:prstGeom prst="rect">
            <a:avLst/>
          </a:prstGeom>
        </p:spPr>
      </p:pic>
      <p:sp>
        <p:nvSpPr>
          <p:cNvPr id="8" name="文本框 7"/>
          <p:cNvSpPr txBox="1"/>
          <p:nvPr>
            <p:custDataLst>
              <p:tags r:id="rId3"/>
            </p:custDataLst>
          </p:nvPr>
        </p:nvSpPr>
        <p:spPr>
          <a:xfrm>
            <a:off x="7043426" y="2627700"/>
            <a:ext cx="902293" cy="307777"/>
          </a:xfrm>
          <a:prstGeom prst="rect">
            <a:avLst/>
          </a:prstGeom>
          <a:noFill/>
        </p:spPr>
        <p:txBody>
          <a:bodyPr wrap="square" rtlCol="0">
            <a:spAutoFit/>
          </a:bodyPr>
          <a:lstStyle/>
          <a:p>
            <a:r>
              <a:rPr lang="zh-CN" altLang="en-US" sz="1400" b="1" dirty="0">
                <a:solidFill>
                  <a:schemeClr val="dk1"/>
                </a:solidFill>
              </a:rPr>
              <a:t>满意度</a:t>
            </a:r>
          </a:p>
        </p:txBody>
      </p:sp>
      <p:sp>
        <p:nvSpPr>
          <p:cNvPr id="35" name="文本框 34"/>
          <p:cNvSpPr txBox="1"/>
          <p:nvPr>
            <p:custDataLst>
              <p:tags r:id="rId4"/>
            </p:custDataLst>
          </p:nvPr>
        </p:nvSpPr>
        <p:spPr>
          <a:xfrm>
            <a:off x="5069711" y="1574157"/>
            <a:ext cx="871809" cy="307777"/>
          </a:xfrm>
          <a:prstGeom prst="rect">
            <a:avLst/>
          </a:prstGeom>
          <a:noFill/>
        </p:spPr>
        <p:txBody>
          <a:bodyPr wrap="square" rtlCol="0">
            <a:spAutoFit/>
          </a:bodyPr>
          <a:lstStyle/>
          <a:p>
            <a:r>
              <a:rPr lang="zh-CN" altLang="en-US" sz="1400" b="1" dirty="0">
                <a:solidFill>
                  <a:schemeClr val="dk1"/>
                </a:solidFill>
              </a:rPr>
              <a:t>参与度</a:t>
            </a:r>
          </a:p>
        </p:txBody>
      </p:sp>
      <p:sp>
        <p:nvSpPr>
          <p:cNvPr id="36" name="文本框 35"/>
          <p:cNvSpPr txBox="1"/>
          <p:nvPr>
            <p:custDataLst>
              <p:tags r:id="rId5"/>
            </p:custDataLst>
          </p:nvPr>
        </p:nvSpPr>
        <p:spPr>
          <a:xfrm>
            <a:off x="5041251" y="3691090"/>
            <a:ext cx="757589" cy="307777"/>
          </a:xfrm>
          <a:prstGeom prst="rect">
            <a:avLst/>
          </a:prstGeom>
          <a:noFill/>
        </p:spPr>
        <p:txBody>
          <a:bodyPr wrap="square" rtlCol="0">
            <a:spAutoFit/>
          </a:bodyPr>
          <a:lstStyle/>
          <a:p>
            <a:r>
              <a:rPr lang="zh-CN" altLang="en-US" sz="1400" b="1" dirty="0">
                <a:solidFill>
                  <a:schemeClr val="dk1"/>
                </a:solidFill>
              </a:rPr>
              <a:t>获奖</a:t>
            </a:r>
          </a:p>
        </p:txBody>
      </p:sp>
      <p:pic>
        <p:nvPicPr>
          <p:cNvPr id="2" name="图片 1"/>
          <p:cNvPicPr>
            <a:picLocks noChangeAspect="1"/>
          </p:cNvPicPr>
          <p:nvPr/>
        </p:nvPicPr>
        <p:blipFill>
          <a:blip r:embed="rId24"/>
          <a:stretch>
            <a:fillRect/>
          </a:stretch>
        </p:blipFill>
        <p:spPr>
          <a:xfrm>
            <a:off x="4827143" y="4042661"/>
            <a:ext cx="1550881" cy="105638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60000" fill="hold" nodeType="afterEffect" p14:presetBounceEnd="40000">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14:bounceEnd="40000">
                                          <p:cBhvr additive="base">
                                            <p:cTn id="12" dur="500" fill="hold"/>
                                            <p:tgtEl>
                                              <p:spTgt spid="48"/>
                                            </p:tgtEl>
                                            <p:attrNameLst>
                                              <p:attrName>ppt_x</p:attrName>
                                            </p:attrNameLst>
                                          </p:cBhvr>
                                          <p:tavLst>
                                            <p:tav tm="0">
                                              <p:val>
                                                <p:strVal val="0-#ppt_w/2"/>
                                              </p:val>
                                            </p:tav>
                                            <p:tav tm="100000">
                                              <p:val>
                                                <p:strVal val="#ppt_x"/>
                                              </p:val>
                                            </p:tav>
                                          </p:tavLst>
                                        </p:anim>
                                        <p:anim calcmode="lin" valueType="num" p14:bounceEnd="40000">
                                          <p:cBhvr additive="base">
                                            <p:cTn id="13" dur="500" fill="hold"/>
                                            <p:tgtEl>
                                              <p:spTgt spid="48"/>
                                            </p:tgtEl>
                                            <p:attrNameLst>
                                              <p:attrName>ppt_y</p:attrName>
                                            </p:attrNameLst>
                                          </p:cBhvr>
                                          <p:tavLst>
                                            <p:tav tm="0">
                                              <p:val>
                                                <p:strVal val="#ppt_y"/>
                                              </p:val>
                                            </p:tav>
                                            <p:tav tm="100000">
                                              <p:val>
                                                <p:strVal val="#ppt_y"/>
                                              </p:val>
                                            </p:tav>
                                          </p:tavLst>
                                        </p:anim>
                                      </p:childTnLst>
                                    </p:cTn>
                                  </p:par>
                                  <p:par>
                                    <p:cTn id="14" presetID="2" presetClass="entr" presetSubtype="2" accel="60000" fill="hold" nodeType="withEffect" p14:presetBounceEnd="40000">
                                      <p:stCondLst>
                                        <p:cond delay="200"/>
                                      </p:stCondLst>
                                      <p:childTnLst>
                                        <p:set>
                                          <p:cBhvr>
                                            <p:cTn id="15" dur="1" fill="hold">
                                              <p:stCondLst>
                                                <p:cond delay="0"/>
                                              </p:stCondLst>
                                            </p:cTn>
                                            <p:tgtEl>
                                              <p:spTgt spid="54"/>
                                            </p:tgtEl>
                                            <p:attrNameLst>
                                              <p:attrName>style.visibility</p:attrName>
                                            </p:attrNameLst>
                                          </p:cBhvr>
                                          <p:to>
                                            <p:strVal val="visible"/>
                                          </p:to>
                                        </p:set>
                                        <p:anim calcmode="lin" valueType="num" p14:bounceEnd="40000">
                                          <p:cBhvr additive="base">
                                            <p:cTn id="16" dur="500" fill="hold"/>
                                            <p:tgtEl>
                                              <p:spTgt spid="54"/>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54"/>
                                            </p:tgtEl>
                                            <p:attrNameLst>
                                              <p:attrName>ppt_y</p:attrName>
                                            </p:attrNameLst>
                                          </p:cBhvr>
                                          <p:tavLst>
                                            <p:tav tm="0">
                                              <p:val>
                                                <p:strVal val="#ppt_y"/>
                                              </p:val>
                                            </p:tav>
                                            <p:tav tm="100000">
                                              <p:val>
                                                <p:strVal val="#ppt_y"/>
                                              </p:val>
                                            </p:tav>
                                          </p:tavLst>
                                        </p:anim>
                                      </p:childTnLst>
                                    </p:cTn>
                                  </p:par>
                                  <p:par>
                                    <p:cTn id="18" presetID="2" presetClass="entr" presetSubtype="4" accel="60000" fill="hold" nodeType="withEffect" p14:presetBounceEnd="40000">
                                      <p:stCondLst>
                                        <p:cond delay="400"/>
                                      </p:stCondLst>
                                      <p:childTnLst>
                                        <p:set>
                                          <p:cBhvr>
                                            <p:cTn id="19" dur="1" fill="hold">
                                              <p:stCondLst>
                                                <p:cond delay="0"/>
                                              </p:stCondLst>
                                            </p:cTn>
                                            <p:tgtEl>
                                              <p:spTgt spid="51"/>
                                            </p:tgtEl>
                                            <p:attrNameLst>
                                              <p:attrName>style.visibility</p:attrName>
                                            </p:attrNameLst>
                                          </p:cBhvr>
                                          <p:to>
                                            <p:strVal val="visible"/>
                                          </p:to>
                                        </p:set>
                                        <p:anim calcmode="lin" valueType="num" p14:bounceEnd="40000">
                                          <p:cBhvr additive="base">
                                            <p:cTn id="20" dur="500" fill="hold"/>
                                            <p:tgtEl>
                                              <p:spTgt spid="51"/>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5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wipe(right)">
                                          <p:cBhvr>
                                            <p:cTn id="25" dur="500"/>
                                            <p:tgtEl>
                                              <p:spTgt spid="78"/>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wipe(right)">
                                          <p:cBhvr>
                                            <p:cTn id="29" dur="500"/>
                                            <p:tgtEl>
                                              <p:spTgt spid="81"/>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wipe(right)">
                                          <p:cBhvr>
                                            <p:cTn id="33" dur="500"/>
                                            <p:tgtEl>
                                              <p:spTgt spid="84"/>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left)">
                                          <p:cBhvr>
                                            <p:cTn id="37" dur="500"/>
                                            <p:tgtEl>
                                              <p:spTgt spid="8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left)">
                                          <p:cBhvr>
                                            <p:cTn id="40" dur="500"/>
                                            <p:tgtEl>
                                              <p:spTgt spid="87"/>
                                            </p:tgtEl>
                                          </p:cBhvr>
                                        </p:animEffect>
                                      </p:childTnLst>
                                    </p:cTn>
                                  </p:par>
                                </p:childTnLst>
                              </p:cTn>
                            </p:par>
                            <p:par>
                              <p:cTn id="41" fill="hold">
                                <p:stCondLst>
                                  <p:cond delay="3000"/>
                                </p:stCondLst>
                                <p:childTnLst>
                                  <p:par>
                                    <p:cTn id="42" presetID="8" presetClass="entr" presetSubtype="16" fill="hold" grpId="0" nodeType="afterEffect">
                                      <p:stCondLst>
                                        <p:cond delay="0"/>
                                      </p:stCondLst>
                                      <p:childTnLst>
                                        <p:set>
                                          <p:cBhvr>
                                            <p:cTn id="43" dur="500" fill="hold">
                                              <p:stCondLst>
                                                <p:cond delay="0"/>
                                              </p:stCondLst>
                                            </p:cTn>
                                            <p:tgtEl>
                                              <p:spTgt spid="8"/>
                                            </p:tgtEl>
                                            <p:attrNameLst>
                                              <p:attrName>style.visibility</p:attrName>
                                            </p:attrNameLst>
                                          </p:cBhvr>
                                          <p:to>
                                            <p:strVal val="visible"/>
                                          </p:to>
                                        </p:set>
                                        <p:animEffect transition="in" filter="diamond(in)">
                                          <p:cBhvr>
                                            <p:cTn id="44" dur="500"/>
                                            <p:tgtEl>
                                              <p:spTgt spid="8"/>
                                            </p:tgtEl>
                                          </p:cBhvr>
                                        </p:animEffect>
                                      </p:childTnLst>
                                    </p:cTn>
                                  </p:par>
                                </p:childTnLst>
                              </p:cTn>
                            </p:par>
                            <p:par>
                              <p:cTn id="45" fill="hold">
                                <p:stCondLst>
                                  <p:cond delay="3500"/>
                                </p:stCondLst>
                                <p:childTnLst>
                                  <p:par>
                                    <p:cTn id="46" presetID="8" presetClass="entr" presetSubtype="16" fill="hold" grpId="0" nodeType="afterEffect">
                                      <p:stCondLst>
                                        <p:cond delay="0"/>
                                      </p:stCondLst>
                                      <p:childTnLst>
                                        <p:set>
                                          <p:cBhvr>
                                            <p:cTn id="47" dur="500" fill="hold">
                                              <p:stCondLst>
                                                <p:cond delay="0"/>
                                              </p:stCondLst>
                                            </p:cTn>
                                            <p:tgtEl>
                                              <p:spTgt spid="36"/>
                                            </p:tgtEl>
                                            <p:attrNameLst>
                                              <p:attrName>style.visibility</p:attrName>
                                            </p:attrNameLst>
                                          </p:cBhvr>
                                          <p:to>
                                            <p:strVal val="visible"/>
                                          </p:to>
                                        </p:set>
                                        <p:animEffect transition="in" filter="diamond(in)">
                                          <p:cBhvr>
                                            <p:cTn id="48" dur="500"/>
                                            <p:tgtEl>
                                              <p:spTgt spid="36"/>
                                            </p:tgtEl>
                                          </p:cBhvr>
                                        </p:animEffect>
                                      </p:childTnLst>
                                    </p:cTn>
                                  </p:par>
                                </p:childTnLst>
                              </p:cTn>
                            </p:par>
                            <p:par>
                              <p:cTn id="49" fill="hold">
                                <p:stCondLst>
                                  <p:cond delay="4000"/>
                                </p:stCondLst>
                                <p:childTnLst>
                                  <p:par>
                                    <p:cTn id="50" presetID="8" presetClass="entr" presetSubtype="16" fill="hold" grpId="0" nodeType="afterEffect">
                                      <p:stCondLst>
                                        <p:cond delay="0"/>
                                      </p:stCondLst>
                                      <p:childTnLst>
                                        <p:set>
                                          <p:cBhvr>
                                            <p:cTn id="51" dur="500" fill="hold">
                                              <p:stCondLst>
                                                <p:cond delay="0"/>
                                              </p:stCondLst>
                                            </p:cTn>
                                            <p:tgtEl>
                                              <p:spTgt spid="35"/>
                                            </p:tgtEl>
                                            <p:attrNameLst>
                                              <p:attrName>style.visibility</p:attrName>
                                            </p:attrNameLst>
                                          </p:cBhvr>
                                          <p:to>
                                            <p:strVal val="visible"/>
                                          </p:to>
                                        </p:set>
                                        <p:animEffect transition="in" filter="diamond(in)">
                                          <p:cBhvr>
                                            <p:cTn id="52" dur="500"/>
                                            <p:tgtEl>
                                              <p:spTgt spid="35"/>
                                            </p:tgtEl>
                                          </p:cBhvr>
                                        </p:animEffect>
                                      </p:childTnLst>
                                    </p:cTn>
                                  </p:par>
                                </p:childTnLst>
                              </p:cTn>
                            </p:par>
                            <p:par>
                              <p:cTn id="53" fill="hold">
                                <p:stCondLst>
                                  <p:cond delay="4500"/>
                                </p:stCondLst>
                                <p:childTnLst>
                                  <p:par>
                                    <p:cTn id="54" presetID="8" presetClass="entr" presetSubtype="16" fill="hold" nodeType="afterEffect">
                                      <p:stCondLst>
                                        <p:cond delay="0"/>
                                      </p:stCondLst>
                                      <p:childTnLst>
                                        <p:set>
                                          <p:cBhvr>
                                            <p:cTn id="55" dur="500" fill="hold">
                                              <p:stCondLst>
                                                <p:cond delay="0"/>
                                              </p:stCondLst>
                                            </p:cTn>
                                            <p:tgtEl>
                                              <p:spTgt spid="5"/>
                                            </p:tgtEl>
                                            <p:attrNameLst>
                                              <p:attrName>style.visibility</p:attrName>
                                            </p:attrNameLst>
                                          </p:cBhvr>
                                          <p:to>
                                            <p:strVal val="visible"/>
                                          </p:to>
                                        </p:set>
                                        <p:animEffect transition="in" filter="diamond(in)">
                                          <p:cBhvr>
                                            <p:cTn id="56" dur="500"/>
                                            <p:tgtEl>
                                              <p:spTgt spid="5"/>
                                            </p:tgtEl>
                                          </p:cBhvr>
                                        </p:animEffect>
                                      </p:childTnLst>
                                    </p:cTn>
                                  </p:par>
                                </p:childTnLst>
                              </p:cTn>
                            </p:par>
                            <p:par>
                              <p:cTn id="57" fill="hold">
                                <p:stCondLst>
                                  <p:cond delay="5000"/>
                                </p:stCondLst>
                                <p:childTnLst>
                                  <p:par>
                                    <p:cTn id="58" presetID="8" presetClass="entr" presetSubtype="16" fill="hold" nodeType="afterEffect">
                                      <p:stCondLst>
                                        <p:cond delay="0"/>
                                      </p:stCondLst>
                                      <p:childTnLst>
                                        <p:set>
                                          <p:cBhvr>
                                            <p:cTn id="59" dur="500" fill="hold">
                                              <p:stCondLst>
                                                <p:cond delay="0"/>
                                              </p:stCondLst>
                                            </p:cTn>
                                            <p:tgtEl>
                                              <p:spTgt spid="2"/>
                                            </p:tgtEl>
                                            <p:attrNameLst>
                                              <p:attrName>style.visibility</p:attrName>
                                            </p:attrNameLst>
                                          </p:cBhvr>
                                          <p:to>
                                            <p:strVal val="visible"/>
                                          </p:to>
                                        </p:set>
                                        <p:animEffect transition="in" filter="diamond(in)">
                                          <p:cBhvr>
                                            <p:cTn id="60" dur="500"/>
                                            <p:tgtEl>
                                              <p:spTgt spid="2"/>
                                            </p:tgtEl>
                                          </p:cBhvr>
                                        </p:animEffect>
                                      </p:childTnLst>
                                    </p:cTn>
                                  </p:par>
                                </p:childTnLst>
                              </p:cTn>
                            </p:par>
                            <p:par>
                              <p:cTn id="61" fill="hold">
                                <p:stCondLst>
                                  <p:cond delay="5500"/>
                                </p:stCondLst>
                                <p:childTnLst>
                                  <p:par>
                                    <p:cTn id="62" presetID="8" presetClass="entr" presetSubtype="16" fill="hold" nodeType="afterEffect">
                                      <p:stCondLst>
                                        <p:cond delay="0"/>
                                      </p:stCondLst>
                                      <p:childTnLst>
                                        <p:set>
                                          <p:cBhvr>
                                            <p:cTn id="63" dur="500" fill="hold">
                                              <p:stCondLst>
                                                <p:cond delay="0"/>
                                              </p:stCondLst>
                                            </p:cTn>
                                            <p:tgtEl>
                                              <p:spTgt spid="7"/>
                                            </p:tgtEl>
                                            <p:attrNameLst>
                                              <p:attrName>style.visibility</p:attrName>
                                            </p:attrNameLst>
                                          </p:cBhvr>
                                          <p:to>
                                            <p:strVal val="visible"/>
                                          </p:to>
                                        </p:set>
                                        <p:animEffect transition="in" filter="diamond(in)">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87" grpId="0"/>
          <p:bldP spid="88" grpId="0"/>
          <p:bldP spid="8"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6000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0-#ppt_w/2"/>
                                              </p:val>
                                            </p:tav>
                                            <p:tav tm="100000">
                                              <p:val>
                                                <p:strVal val="#ppt_x"/>
                                              </p:val>
                                            </p:tav>
                                          </p:tavLst>
                                        </p:anim>
                                        <p:anim calcmode="lin" valueType="num">
                                          <p:cBhvr additive="base">
                                            <p:cTn id="13" dur="500" fill="hold"/>
                                            <p:tgtEl>
                                              <p:spTgt spid="48"/>
                                            </p:tgtEl>
                                            <p:attrNameLst>
                                              <p:attrName>ppt_y</p:attrName>
                                            </p:attrNameLst>
                                          </p:cBhvr>
                                          <p:tavLst>
                                            <p:tav tm="0">
                                              <p:val>
                                                <p:strVal val="#ppt_y"/>
                                              </p:val>
                                            </p:tav>
                                            <p:tav tm="100000">
                                              <p:val>
                                                <p:strVal val="#ppt_y"/>
                                              </p:val>
                                            </p:tav>
                                          </p:tavLst>
                                        </p:anim>
                                      </p:childTnLst>
                                    </p:cTn>
                                  </p:par>
                                  <p:par>
                                    <p:cTn id="14" presetID="2" presetClass="entr" presetSubtype="2" accel="60000" fill="hold" nodeType="withEffect">
                                      <p:stCondLst>
                                        <p:cond delay="200"/>
                                      </p:stCondLst>
                                      <p:childTnLst>
                                        <p:set>
                                          <p:cBhvr>
                                            <p:cTn id="15" dur="1" fill="hold">
                                              <p:stCondLst>
                                                <p:cond delay="0"/>
                                              </p:stCondLst>
                                            </p:cTn>
                                            <p:tgtEl>
                                              <p:spTgt spid="54"/>
                                            </p:tgtEl>
                                            <p:attrNameLst>
                                              <p:attrName>style.visibility</p:attrName>
                                            </p:attrNameLst>
                                          </p:cBhvr>
                                          <p:to>
                                            <p:strVal val="visible"/>
                                          </p:to>
                                        </p:set>
                                        <p:anim calcmode="lin" valueType="num">
                                          <p:cBhvr additive="base">
                                            <p:cTn id="16" dur="500" fill="hold"/>
                                            <p:tgtEl>
                                              <p:spTgt spid="54"/>
                                            </p:tgtEl>
                                            <p:attrNameLst>
                                              <p:attrName>ppt_x</p:attrName>
                                            </p:attrNameLst>
                                          </p:cBhvr>
                                          <p:tavLst>
                                            <p:tav tm="0">
                                              <p:val>
                                                <p:strVal val="1+#ppt_w/2"/>
                                              </p:val>
                                            </p:tav>
                                            <p:tav tm="100000">
                                              <p:val>
                                                <p:strVal val="#ppt_x"/>
                                              </p:val>
                                            </p:tav>
                                          </p:tavLst>
                                        </p:anim>
                                        <p:anim calcmode="lin" valueType="num">
                                          <p:cBhvr additive="base">
                                            <p:cTn id="17" dur="500" fill="hold"/>
                                            <p:tgtEl>
                                              <p:spTgt spid="54"/>
                                            </p:tgtEl>
                                            <p:attrNameLst>
                                              <p:attrName>ppt_y</p:attrName>
                                            </p:attrNameLst>
                                          </p:cBhvr>
                                          <p:tavLst>
                                            <p:tav tm="0">
                                              <p:val>
                                                <p:strVal val="#ppt_y"/>
                                              </p:val>
                                            </p:tav>
                                            <p:tav tm="100000">
                                              <p:val>
                                                <p:strVal val="#ppt_y"/>
                                              </p:val>
                                            </p:tav>
                                          </p:tavLst>
                                        </p:anim>
                                      </p:childTnLst>
                                    </p:cTn>
                                  </p:par>
                                  <p:par>
                                    <p:cTn id="18" presetID="2" presetClass="entr" presetSubtype="4" accel="60000" fill="hold" nodeType="withEffect">
                                      <p:stCondLst>
                                        <p:cond delay="400"/>
                                      </p:stCondLst>
                                      <p:childTnLst>
                                        <p:set>
                                          <p:cBhvr>
                                            <p:cTn id="19" dur="1" fill="hold">
                                              <p:stCondLst>
                                                <p:cond delay="0"/>
                                              </p:stCondLst>
                                            </p:cTn>
                                            <p:tgtEl>
                                              <p:spTgt spid="51"/>
                                            </p:tgtEl>
                                            <p:attrNameLst>
                                              <p:attrName>style.visibility</p:attrName>
                                            </p:attrNameLst>
                                          </p:cBhvr>
                                          <p:to>
                                            <p:strVal val="visible"/>
                                          </p:to>
                                        </p:set>
                                        <p:anim calcmode="lin" valueType="num">
                                          <p:cBhvr additive="base">
                                            <p:cTn id="20" dur="500" fill="hold"/>
                                            <p:tgtEl>
                                              <p:spTgt spid="51"/>
                                            </p:tgtEl>
                                            <p:attrNameLst>
                                              <p:attrName>ppt_x</p:attrName>
                                            </p:attrNameLst>
                                          </p:cBhvr>
                                          <p:tavLst>
                                            <p:tav tm="0">
                                              <p:val>
                                                <p:strVal val="#ppt_x"/>
                                              </p:val>
                                            </p:tav>
                                            <p:tav tm="100000">
                                              <p:val>
                                                <p:strVal val="#ppt_x"/>
                                              </p:val>
                                            </p:tav>
                                          </p:tavLst>
                                        </p:anim>
                                        <p:anim calcmode="lin" valueType="num">
                                          <p:cBhvr additive="base">
                                            <p:cTn id="21" dur="500" fill="hold"/>
                                            <p:tgtEl>
                                              <p:spTgt spid="5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wipe(right)">
                                          <p:cBhvr>
                                            <p:cTn id="25" dur="500"/>
                                            <p:tgtEl>
                                              <p:spTgt spid="78"/>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wipe(right)">
                                          <p:cBhvr>
                                            <p:cTn id="29" dur="500"/>
                                            <p:tgtEl>
                                              <p:spTgt spid="81"/>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wipe(right)">
                                          <p:cBhvr>
                                            <p:cTn id="33" dur="500"/>
                                            <p:tgtEl>
                                              <p:spTgt spid="84"/>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left)">
                                          <p:cBhvr>
                                            <p:cTn id="37" dur="500"/>
                                            <p:tgtEl>
                                              <p:spTgt spid="8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left)">
                                          <p:cBhvr>
                                            <p:cTn id="40" dur="500"/>
                                            <p:tgtEl>
                                              <p:spTgt spid="87"/>
                                            </p:tgtEl>
                                          </p:cBhvr>
                                        </p:animEffect>
                                      </p:childTnLst>
                                    </p:cTn>
                                  </p:par>
                                </p:childTnLst>
                              </p:cTn>
                            </p:par>
                            <p:par>
                              <p:cTn id="41" fill="hold">
                                <p:stCondLst>
                                  <p:cond delay="3000"/>
                                </p:stCondLst>
                                <p:childTnLst>
                                  <p:par>
                                    <p:cTn id="42" presetID="8" presetClass="entr" presetSubtype="16" fill="hold" grpId="0" nodeType="afterEffect">
                                      <p:stCondLst>
                                        <p:cond delay="0"/>
                                      </p:stCondLst>
                                      <p:childTnLst>
                                        <p:set>
                                          <p:cBhvr>
                                            <p:cTn id="43" dur="500" fill="hold">
                                              <p:stCondLst>
                                                <p:cond delay="0"/>
                                              </p:stCondLst>
                                            </p:cTn>
                                            <p:tgtEl>
                                              <p:spTgt spid="8"/>
                                            </p:tgtEl>
                                            <p:attrNameLst>
                                              <p:attrName>style.visibility</p:attrName>
                                            </p:attrNameLst>
                                          </p:cBhvr>
                                          <p:to>
                                            <p:strVal val="visible"/>
                                          </p:to>
                                        </p:set>
                                        <p:animEffect transition="in" filter="diamond(in)">
                                          <p:cBhvr>
                                            <p:cTn id="44" dur="500"/>
                                            <p:tgtEl>
                                              <p:spTgt spid="8"/>
                                            </p:tgtEl>
                                          </p:cBhvr>
                                        </p:animEffect>
                                      </p:childTnLst>
                                    </p:cTn>
                                  </p:par>
                                </p:childTnLst>
                              </p:cTn>
                            </p:par>
                            <p:par>
                              <p:cTn id="45" fill="hold">
                                <p:stCondLst>
                                  <p:cond delay="3500"/>
                                </p:stCondLst>
                                <p:childTnLst>
                                  <p:par>
                                    <p:cTn id="46" presetID="8" presetClass="entr" presetSubtype="16" fill="hold" grpId="0" nodeType="afterEffect">
                                      <p:stCondLst>
                                        <p:cond delay="0"/>
                                      </p:stCondLst>
                                      <p:childTnLst>
                                        <p:set>
                                          <p:cBhvr>
                                            <p:cTn id="47" dur="500" fill="hold">
                                              <p:stCondLst>
                                                <p:cond delay="0"/>
                                              </p:stCondLst>
                                            </p:cTn>
                                            <p:tgtEl>
                                              <p:spTgt spid="36"/>
                                            </p:tgtEl>
                                            <p:attrNameLst>
                                              <p:attrName>style.visibility</p:attrName>
                                            </p:attrNameLst>
                                          </p:cBhvr>
                                          <p:to>
                                            <p:strVal val="visible"/>
                                          </p:to>
                                        </p:set>
                                        <p:animEffect transition="in" filter="diamond(in)">
                                          <p:cBhvr>
                                            <p:cTn id="48" dur="500"/>
                                            <p:tgtEl>
                                              <p:spTgt spid="36"/>
                                            </p:tgtEl>
                                          </p:cBhvr>
                                        </p:animEffect>
                                      </p:childTnLst>
                                    </p:cTn>
                                  </p:par>
                                </p:childTnLst>
                              </p:cTn>
                            </p:par>
                            <p:par>
                              <p:cTn id="49" fill="hold">
                                <p:stCondLst>
                                  <p:cond delay="4000"/>
                                </p:stCondLst>
                                <p:childTnLst>
                                  <p:par>
                                    <p:cTn id="50" presetID="8" presetClass="entr" presetSubtype="16" fill="hold" grpId="0" nodeType="afterEffect">
                                      <p:stCondLst>
                                        <p:cond delay="0"/>
                                      </p:stCondLst>
                                      <p:childTnLst>
                                        <p:set>
                                          <p:cBhvr>
                                            <p:cTn id="51" dur="500" fill="hold">
                                              <p:stCondLst>
                                                <p:cond delay="0"/>
                                              </p:stCondLst>
                                            </p:cTn>
                                            <p:tgtEl>
                                              <p:spTgt spid="35"/>
                                            </p:tgtEl>
                                            <p:attrNameLst>
                                              <p:attrName>style.visibility</p:attrName>
                                            </p:attrNameLst>
                                          </p:cBhvr>
                                          <p:to>
                                            <p:strVal val="visible"/>
                                          </p:to>
                                        </p:set>
                                        <p:animEffect transition="in" filter="diamond(in)">
                                          <p:cBhvr>
                                            <p:cTn id="52" dur="500"/>
                                            <p:tgtEl>
                                              <p:spTgt spid="35"/>
                                            </p:tgtEl>
                                          </p:cBhvr>
                                        </p:animEffect>
                                      </p:childTnLst>
                                    </p:cTn>
                                  </p:par>
                                </p:childTnLst>
                              </p:cTn>
                            </p:par>
                            <p:par>
                              <p:cTn id="53" fill="hold">
                                <p:stCondLst>
                                  <p:cond delay="4500"/>
                                </p:stCondLst>
                                <p:childTnLst>
                                  <p:par>
                                    <p:cTn id="54" presetID="8" presetClass="entr" presetSubtype="16" fill="hold" nodeType="afterEffect">
                                      <p:stCondLst>
                                        <p:cond delay="0"/>
                                      </p:stCondLst>
                                      <p:childTnLst>
                                        <p:set>
                                          <p:cBhvr>
                                            <p:cTn id="55" dur="500" fill="hold">
                                              <p:stCondLst>
                                                <p:cond delay="0"/>
                                              </p:stCondLst>
                                            </p:cTn>
                                            <p:tgtEl>
                                              <p:spTgt spid="5"/>
                                            </p:tgtEl>
                                            <p:attrNameLst>
                                              <p:attrName>style.visibility</p:attrName>
                                            </p:attrNameLst>
                                          </p:cBhvr>
                                          <p:to>
                                            <p:strVal val="visible"/>
                                          </p:to>
                                        </p:set>
                                        <p:animEffect transition="in" filter="diamond(in)">
                                          <p:cBhvr>
                                            <p:cTn id="56" dur="500"/>
                                            <p:tgtEl>
                                              <p:spTgt spid="5"/>
                                            </p:tgtEl>
                                          </p:cBhvr>
                                        </p:animEffect>
                                      </p:childTnLst>
                                    </p:cTn>
                                  </p:par>
                                </p:childTnLst>
                              </p:cTn>
                            </p:par>
                            <p:par>
                              <p:cTn id="57" fill="hold">
                                <p:stCondLst>
                                  <p:cond delay="5000"/>
                                </p:stCondLst>
                                <p:childTnLst>
                                  <p:par>
                                    <p:cTn id="58" presetID="8" presetClass="entr" presetSubtype="16" fill="hold" nodeType="afterEffect">
                                      <p:stCondLst>
                                        <p:cond delay="0"/>
                                      </p:stCondLst>
                                      <p:childTnLst>
                                        <p:set>
                                          <p:cBhvr>
                                            <p:cTn id="59" dur="500" fill="hold">
                                              <p:stCondLst>
                                                <p:cond delay="0"/>
                                              </p:stCondLst>
                                            </p:cTn>
                                            <p:tgtEl>
                                              <p:spTgt spid="2"/>
                                            </p:tgtEl>
                                            <p:attrNameLst>
                                              <p:attrName>style.visibility</p:attrName>
                                            </p:attrNameLst>
                                          </p:cBhvr>
                                          <p:to>
                                            <p:strVal val="visible"/>
                                          </p:to>
                                        </p:set>
                                        <p:animEffect transition="in" filter="diamond(in)">
                                          <p:cBhvr>
                                            <p:cTn id="60" dur="500"/>
                                            <p:tgtEl>
                                              <p:spTgt spid="2"/>
                                            </p:tgtEl>
                                          </p:cBhvr>
                                        </p:animEffect>
                                      </p:childTnLst>
                                    </p:cTn>
                                  </p:par>
                                </p:childTnLst>
                              </p:cTn>
                            </p:par>
                            <p:par>
                              <p:cTn id="61" fill="hold">
                                <p:stCondLst>
                                  <p:cond delay="5500"/>
                                </p:stCondLst>
                                <p:childTnLst>
                                  <p:par>
                                    <p:cTn id="62" presetID="8" presetClass="entr" presetSubtype="16" fill="hold" nodeType="afterEffect">
                                      <p:stCondLst>
                                        <p:cond delay="0"/>
                                      </p:stCondLst>
                                      <p:childTnLst>
                                        <p:set>
                                          <p:cBhvr>
                                            <p:cTn id="63" dur="500" fill="hold">
                                              <p:stCondLst>
                                                <p:cond delay="0"/>
                                              </p:stCondLst>
                                            </p:cTn>
                                            <p:tgtEl>
                                              <p:spTgt spid="7"/>
                                            </p:tgtEl>
                                            <p:attrNameLst>
                                              <p:attrName>style.visibility</p:attrName>
                                            </p:attrNameLst>
                                          </p:cBhvr>
                                          <p:to>
                                            <p:strVal val="visible"/>
                                          </p:to>
                                        </p:set>
                                        <p:animEffect transition="in" filter="diamond(in)">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87" grpId="0"/>
          <p:bldP spid="88" grpId="0"/>
          <p:bldP spid="8" grpId="0"/>
          <p:bldP spid="35" grpId="0"/>
          <p:bldP spid="3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rot="5400000">
            <a:off x="6777153" y="-325310"/>
            <a:ext cx="6292867" cy="3431525"/>
          </a:xfrm>
          <a:prstGeom prst="roundRect">
            <a:avLst>
              <a:gd name="adj" fmla="val 50000"/>
            </a:avLst>
          </a:prstGeom>
          <a:solidFill>
            <a:schemeClr val="accent1"/>
          </a:solidFill>
          <a:ln w="25400">
            <a:solidFill>
              <a:schemeClr val="lt1">
                <a:lumMod val="95000"/>
              </a:schemeClr>
            </a:solidFill>
          </a:ln>
          <a:effectLst>
            <a:outerShdw blurRad="254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800" dirty="0">
              <a:solidFill>
                <a:schemeClr val="lt1"/>
              </a:solidFill>
            </a:endParaRPr>
          </a:p>
        </p:txBody>
      </p:sp>
      <p:grpSp>
        <p:nvGrpSpPr>
          <p:cNvPr id="8" name="组合 7"/>
          <p:cNvGrpSpPr/>
          <p:nvPr/>
        </p:nvGrpSpPr>
        <p:grpSpPr>
          <a:xfrm>
            <a:off x="8423363" y="1245147"/>
            <a:ext cx="3000447" cy="3001532"/>
            <a:chOff x="3393105" y="2094170"/>
            <a:chExt cx="2664367" cy="2664367"/>
          </a:xfrm>
        </p:grpSpPr>
        <p:sp>
          <p:nvSpPr>
            <p:cNvPr id="9" name="椭圆 8"/>
            <p:cNvSpPr/>
            <p:nvPr>
              <p:custDataLst>
                <p:tags r:id="rId2"/>
              </p:custDataLst>
            </p:nvPr>
          </p:nvSpPr>
          <p:spPr>
            <a:xfrm>
              <a:off x="3393105" y="2094170"/>
              <a:ext cx="2664367" cy="2664367"/>
            </a:xfrm>
            <a:prstGeom prst="ellipse">
              <a:avLst/>
            </a:prstGeom>
            <a:gradFill flip="none" rotWithShape="1">
              <a:gsLst>
                <a:gs pos="0">
                  <a:srgbClr val="FFFFFF"/>
                </a:gs>
                <a:gs pos="100000">
                  <a:srgbClr val="D9D9D9">
                    <a:lumMod val="85000"/>
                  </a:srgbClr>
                </a:gs>
              </a:gsLst>
              <a:lin ang="5400000" scaled="0"/>
            </a:gradFill>
            <a:ln w="19050">
              <a:gradFill>
                <a:gsLst>
                  <a:gs pos="0">
                    <a:srgbClr val="FFFFFF"/>
                  </a:gs>
                  <a:gs pos="100000">
                    <a:srgbClr val="BFBFBF">
                      <a:lumMod val="75000"/>
                    </a:srgbClr>
                  </a:gs>
                </a:gsLst>
                <a:lin ang="5400000" scaled="0"/>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grpSp>
          <p:nvGrpSpPr>
            <p:cNvPr id="10" name="组合 9"/>
            <p:cNvGrpSpPr/>
            <p:nvPr/>
          </p:nvGrpSpPr>
          <p:grpSpPr>
            <a:xfrm>
              <a:off x="3655434" y="2332886"/>
              <a:ext cx="2167846" cy="2167846"/>
              <a:chOff x="3739822" y="2440887"/>
              <a:chExt cx="1970936" cy="1970936"/>
            </a:xfrm>
          </p:grpSpPr>
          <p:sp>
            <p:nvSpPr>
              <p:cNvPr id="11" name="圆角矩形 10"/>
              <p:cNvSpPr/>
              <p:nvPr>
                <p:custDataLst>
                  <p:tags r:id="rId3"/>
                </p:custDataLst>
              </p:nvPr>
            </p:nvSpPr>
            <p:spPr>
              <a:xfrm>
                <a:off x="3739822" y="2440887"/>
                <a:ext cx="1970936" cy="197093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sp>
            <p:nvSpPr>
              <p:cNvPr id="12" name="椭圆 11"/>
              <p:cNvSpPr>
                <a:spLocks noChangeAspect="1"/>
              </p:cNvSpPr>
              <p:nvPr>
                <p:custDataLst>
                  <p:tags r:id="rId4"/>
                </p:custDataLst>
              </p:nvPr>
            </p:nvSpPr>
            <p:spPr>
              <a:xfrm>
                <a:off x="3837054" y="2549460"/>
                <a:ext cx="1776466" cy="1776466"/>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lt1"/>
                  </a:solidFill>
                </a:endParaRPr>
              </a:p>
            </p:txBody>
          </p:sp>
        </p:grpSp>
      </p:grpSp>
      <p:sp>
        <p:nvSpPr>
          <p:cNvPr id="27" name="文本框 26"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711257" y="2655064"/>
            <a:ext cx="7181850" cy="1166495"/>
          </a:xfrm>
          <a:prstGeom prst="rect">
            <a:avLst/>
          </a:prstGeom>
          <a:noFill/>
        </p:spPr>
        <p:txBody>
          <a:bodyPr wrap="none" lIns="121917" tIns="60958" rIns="121917" bIns="60958" rtlCol="0">
            <a:spAutoFit/>
          </a:bodyPr>
          <a:lstStyle/>
          <a:p>
            <a:pPr defTabSz="1218565">
              <a:defRPr/>
            </a:pPr>
            <a:r>
              <a:rPr lang="zh-CN" altLang="en-US" sz="6800" b="1" dirty="0">
                <a:solidFill>
                  <a:schemeClr val="accent1"/>
                </a:solidFill>
                <a:latin typeface="方正正大黑简体" panose="02000000000000000000" pitchFamily="2" charset="-122"/>
                <a:ea typeface="方正正大黑简体" panose="02000000000000000000" pitchFamily="2" charset="-122"/>
                <a:cs typeface="Kartika" panose="02020503030404060203" pitchFamily="18" charset="0"/>
              </a:rPr>
              <a:t>汇报完毕感谢聆听</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28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3" presetClass="entr" presetSubtype="3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4*#ppt_w"/>
                                          </p:val>
                                        </p:tav>
                                        <p:tav tm="100000">
                                          <p:val>
                                            <p:strVal val="#ppt_w"/>
                                          </p:val>
                                        </p:tav>
                                      </p:tavLst>
                                    </p:anim>
                                    <p:anim calcmode="lin" valueType="num">
                                      <p:cBhvr>
                                        <p:cTn id="13" dur="750" fill="hold"/>
                                        <p:tgtEl>
                                          <p:spTgt spid="8"/>
                                        </p:tgtEl>
                                        <p:attrNameLst>
                                          <p:attrName>ppt_h</p:attrName>
                                        </p:attrNameLst>
                                      </p:cBhvr>
                                      <p:tavLst>
                                        <p:tav tm="0">
                                          <p:val>
                                            <p:strVal val="4*#ppt_h"/>
                                          </p:val>
                                        </p:tav>
                                        <p:tav tm="100000">
                                          <p:val>
                                            <p:strVal val="#ppt_h"/>
                                          </p:val>
                                        </p:tav>
                                      </p:tavLst>
                                    </p:anim>
                                  </p:childTnLst>
                                </p:cTn>
                              </p:par>
                            </p:childTnLst>
                          </p:cTn>
                        </p:par>
                        <p:par>
                          <p:cTn id="14" fill="hold">
                            <p:stCondLst>
                              <p:cond delay="2250"/>
                            </p:stCondLst>
                            <p:childTnLst>
                              <p:par>
                                <p:cTn id="15" presetID="26" presetClass="emph" presetSubtype="0" fill="hold" nodeType="after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par>
                          <p:cTn id="18" fill="hold">
                            <p:stCondLst>
                              <p:cond delay="275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2" dur="1000" fill="hold"/>
                                        <p:tgtEl>
                                          <p:spTgt spid="27"/>
                                        </p:tgtEl>
                                        <p:attrNameLst>
                                          <p:attrName>ppt_y</p:attrName>
                                        </p:attrNameLst>
                                      </p:cBhvr>
                                      <p:tavLst>
                                        <p:tav tm="0">
                                          <p:val>
                                            <p:strVal val="#ppt_y"/>
                                          </p:val>
                                        </p:tav>
                                        <p:tav tm="100000">
                                          <p:val>
                                            <p:strVal val="#ppt_y"/>
                                          </p:val>
                                        </p:tav>
                                      </p:tavLst>
                                    </p:anim>
                                    <p:anim calcmode="lin" valueType="num">
                                      <p:cBhvr>
                                        <p:cTn id="23" dur="10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4" dur="10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10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6476751" y="1265881"/>
            <a:ext cx="4114127" cy="537178"/>
            <a:chOff x="3695701" y="1174083"/>
            <a:chExt cx="4907918" cy="402790"/>
          </a:xfrm>
        </p:grpSpPr>
        <p:sp>
          <p:nvSpPr>
            <p:cNvPr id="31" name="原创设计师QQ598969553      _1"/>
            <p:cNvSpPr/>
            <p:nvPr>
              <p:custDataLst>
                <p:tags r:id="rId24"/>
              </p:custDataLst>
            </p:nvPr>
          </p:nvSpPr>
          <p:spPr>
            <a:xfrm>
              <a:off x="3695701" y="1174083"/>
              <a:ext cx="4907918" cy="402790"/>
            </a:xfrm>
            <a:prstGeom prst="roundRect">
              <a:avLst/>
            </a:prstGeom>
            <a:solidFill>
              <a:schemeClr val="accent1"/>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lt1"/>
                </a:solidFill>
              </a:endParaRPr>
            </a:p>
          </p:txBody>
        </p:sp>
        <p:sp>
          <p:nvSpPr>
            <p:cNvPr id="32" name="原创设计师QQ598969553      _6"/>
            <p:cNvSpPr/>
            <p:nvPr>
              <p:custDataLst>
                <p:tags r:id="rId25"/>
              </p:custDataLst>
            </p:nvPr>
          </p:nvSpPr>
          <p:spPr>
            <a:xfrm>
              <a:off x="3695701" y="1174083"/>
              <a:ext cx="4907918" cy="402790"/>
            </a:xfrm>
            <a:prstGeom prst="roundRect">
              <a:avLst/>
            </a:prstGeom>
            <a:solidFill>
              <a:schemeClr val="lt1">
                <a:lumMod val="85000"/>
              </a:schemeClr>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6083" tIns="68042" rIns="136083" bIns="68042" rtlCol="0" anchor="ctr"/>
            <a:lstStyle/>
            <a:p>
              <a:pPr algn="ctr"/>
              <a:endParaRPr lang="zh-CN" altLang="en-US" sz="1800" dirty="0">
                <a:solidFill>
                  <a:schemeClr val="lt1"/>
                </a:solidFill>
              </a:endParaRPr>
            </a:p>
          </p:txBody>
        </p:sp>
      </p:grpSp>
      <p:grpSp>
        <p:nvGrpSpPr>
          <p:cNvPr id="33" name="组合 32"/>
          <p:cNvGrpSpPr/>
          <p:nvPr/>
        </p:nvGrpSpPr>
        <p:grpSpPr>
          <a:xfrm>
            <a:off x="6510954" y="2210385"/>
            <a:ext cx="4114127" cy="537178"/>
            <a:chOff x="3695701" y="1888651"/>
            <a:chExt cx="4907918" cy="402790"/>
          </a:xfrm>
        </p:grpSpPr>
        <p:sp>
          <p:nvSpPr>
            <p:cNvPr id="34" name="原创设计师QQ598969553      _2"/>
            <p:cNvSpPr/>
            <p:nvPr>
              <p:custDataLst>
                <p:tags r:id="rId22"/>
              </p:custDataLst>
            </p:nvPr>
          </p:nvSpPr>
          <p:spPr>
            <a:xfrm>
              <a:off x="3695701" y="1888651"/>
              <a:ext cx="4907918" cy="402790"/>
            </a:xfrm>
            <a:prstGeom prst="roundRect">
              <a:avLst/>
            </a:prstGeom>
            <a:solidFill>
              <a:schemeClr val="accent1"/>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lt1"/>
                </a:solidFill>
              </a:endParaRPr>
            </a:p>
          </p:txBody>
        </p:sp>
        <p:sp>
          <p:nvSpPr>
            <p:cNvPr id="35" name="原创设计师QQ598969553      _7"/>
            <p:cNvSpPr/>
            <p:nvPr>
              <p:custDataLst>
                <p:tags r:id="rId23"/>
              </p:custDataLst>
            </p:nvPr>
          </p:nvSpPr>
          <p:spPr>
            <a:xfrm>
              <a:off x="3695701" y="1888651"/>
              <a:ext cx="4907918" cy="402790"/>
            </a:xfrm>
            <a:prstGeom prst="roundRect">
              <a:avLst/>
            </a:prstGeom>
            <a:solidFill>
              <a:schemeClr val="lt1">
                <a:lumMod val="85000"/>
              </a:schemeClr>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6083" tIns="68042" rIns="136083" bIns="68042" rtlCol="0" anchor="ctr"/>
            <a:lstStyle/>
            <a:p>
              <a:pPr algn="ctr"/>
              <a:endParaRPr lang="zh-CN" altLang="en-US" sz="1800" dirty="0">
                <a:solidFill>
                  <a:schemeClr val="lt1"/>
                </a:solidFill>
              </a:endParaRPr>
            </a:p>
          </p:txBody>
        </p:sp>
      </p:grpSp>
      <p:grpSp>
        <p:nvGrpSpPr>
          <p:cNvPr id="36" name="组合 35"/>
          <p:cNvGrpSpPr/>
          <p:nvPr/>
        </p:nvGrpSpPr>
        <p:grpSpPr>
          <a:xfrm>
            <a:off x="6510954" y="3163363"/>
            <a:ext cx="4114127" cy="537178"/>
            <a:chOff x="3695701" y="2603219"/>
            <a:chExt cx="4907918" cy="402790"/>
          </a:xfrm>
        </p:grpSpPr>
        <p:sp>
          <p:nvSpPr>
            <p:cNvPr id="37" name="原创设计师QQ598969553      _3"/>
            <p:cNvSpPr/>
            <p:nvPr>
              <p:custDataLst>
                <p:tags r:id="rId20"/>
              </p:custDataLst>
            </p:nvPr>
          </p:nvSpPr>
          <p:spPr>
            <a:xfrm>
              <a:off x="3695701" y="2603219"/>
              <a:ext cx="4907918" cy="402790"/>
            </a:xfrm>
            <a:prstGeom prst="roundRect">
              <a:avLst/>
            </a:prstGeom>
            <a:solidFill>
              <a:schemeClr val="accent1"/>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lt1"/>
                </a:solidFill>
              </a:endParaRPr>
            </a:p>
          </p:txBody>
        </p:sp>
        <p:sp>
          <p:nvSpPr>
            <p:cNvPr id="38" name="原创设计师QQ598969553      _8"/>
            <p:cNvSpPr/>
            <p:nvPr>
              <p:custDataLst>
                <p:tags r:id="rId21"/>
              </p:custDataLst>
            </p:nvPr>
          </p:nvSpPr>
          <p:spPr>
            <a:xfrm>
              <a:off x="3695701" y="2603219"/>
              <a:ext cx="4907918" cy="402790"/>
            </a:xfrm>
            <a:prstGeom prst="roundRect">
              <a:avLst/>
            </a:prstGeom>
            <a:solidFill>
              <a:schemeClr val="lt1">
                <a:lumMod val="85000"/>
              </a:schemeClr>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6083" tIns="68042" rIns="136083" bIns="68042" rtlCol="0" anchor="ctr"/>
            <a:lstStyle/>
            <a:p>
              <a:pPr algn="ctr"/>
              <a:endParaRPr lang="zh-CN" altLang="en-US" sz="1800" dirty="0">
                <a:solidFill>
                  <a:schemeClr val="lt1"/>
                </a:solidFill>
              </a:endParaRPr>
            </a:p>
          </p:txBody>
        </p:sp>
      </p:grpSp>
      <p:grpSp>
        <p:nvGrpSpPr>
          <p:cNvPr id="39" name="组合 38"/>
          <p:cNvGrpSpPr/>
          <p:nvPr/>
        </p:nvGrpSpPr>
        <p:grpSpPr>
          <a:xfrm>
            <a:off x="6527464" y="4116341"/>
            <a:ext cx="4114127" cy="537178"/>
            <a:chOff x="3695701" y="3317787"/>
            <a:chExt cx="4907918" cy="402790"/>
          </a:xfrm>
        </p:grpSpPr>
        <p:sp>
          <p:nvSpPr>
            <p:cNvPr id="40" name="原创设计师QQ598969553      _4"/>
            <p:cNvSpPr/>
            <p:nvPr>
              <p:custDataLst>
                <p:tags r:id="rId18"/>
              </p:custDataLst>
            </p:nvPr>
          </p:nvSpPr>
          <p:spPr>
            <a:xfrm>
              <a:off x="3695701" y="3317787"/>
              <a:ext cx="4907918" cy="402790"/>
            </a:xfrm>
            <a:prstGeom prst="roundRect">
              <a:avLst/>
            </a:prstGeom>
            <a:solidFill>
              <a:schemeClr val="accent1"/>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lt1"/>
                </a:solidFill>
              </a:endParaRPr>
            </a:p>
          </p:txBody>
        </p:sp>
        <p:sp>
          <p:nvSpPr>
            <p:cNvPr id="41" name="原创设计师QQ598969553      _9"/>
            <p:cNvSpPr/>
            <p:nvPr>
              <p:custDataLst>
                <p:tags r:id="rId19"/>
              </p:custDataLst>
            </p:nvPr>
          </p:nvSpPr>
          <p:spPr>
            <a:xfrm>
              <a:off x="3695701" y="3317787"/>
              <a:ext cx="4907918" cy="402790"/>
            </a:xfrm>
            <a:prstGeom prst="roundRect">
              <a:avLst/>
            </a:prstGeom>
            <a:solidFill>
              <a:schemeClr val="lt1">
                <a:lumMod val="85000"/>
              </a:schemeClr>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6083" tIns="68042" rIns="136083" bIns="68042" rtlCol="0" anchor="ctr"/>
            <a:lstStyle/>
            <a:p>
              <a:pPr algn="ctr"/>
              <a:endParaRPr lang="zh-CN" altLang="en-US" sz="1800" dirty="0">
                <a:solidFill>
                  <a:schemeClr val="lt1"/>
                </a:solidFill>
              </a:endParaRPr>
            </a:p>
          </p:txBody>
        </p:sp>
      </p:grpSp>
      <p:sp>
        <p:nvSpPr>
          <p:cNvPr id="45" name="原创设计师QQ598969553      _14"/>
          <p:cNvSpPr>
            <a:spLocks noChangeArrowheads="1"/>
          </p:cNvSpPr>
          <p:nvPr>
            <p:custDataLst>
              <p:tags r:id="rId1"/>
            </p:custDataLst>
          </p:nvPr>
        </p:nvSpPr>
        <p:spPr bwMode="gray">
          <a:xfrm>
            <a:off x="7146071" y="2217653"/>
            <a:ext cx="3111346" cy="476639"/>
          </a:xfrm>
          <a:prstGeom prst="roundRect">
            <a:avLst/>
          </a:prstGeom>
          <a:noFill/>
          <a:ln>
            <a:noFill/>
          </a:ln>
        </p:spPr>
        <p:txBody>
          <a:bodyPr wrap="square" lIns="121841" tIns="60921" rIns="121841" bIns="60921">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mn-ea"/>
              </a:rPr>
              <a:t>“课堂革命” 设计思路</a:t>
            </a:r>
          </a:p>
        </p:txBody>
      </p:sp>
      <p:sp>
        <p:nvSpPr>
          <p:cNvPr id="46" name="原创设计师QQ598969553      _15"/>
          <p:cNvSpPr>
            <a:spLocks noChangeArrowheads="1"/>
          </p:cNvSpPr>
          <p:nvPr>
            <p:custDataLst>
              <p:tags r:id="rId2"/>
            </p:custDataLst>
          </p:nvPr>
        </p:nvSpPr>
        <p:spPr bwMode="gray">
          <a:xfrm>
            <a:off x="7084308" y="3193483"/>
            <a:ext cx="2930158" cy="476639"/>
          </a:xfrm>
          <a:prstGeom prst="roundRect">
            <a:avLst/>
          </a:prstGeom>
          <a:noFill/>
          <a:ln>
            <a:noFill/>
          </a:ln>
        </p:spPr>
        <p:txBody>
          <a:bodyPr wrap="square" lIns="121841" tIns="60921" rIns="121841" bIns="60921">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mn-ea"/>
              </a:rPr>
              <a:t>“课堂革命”教学实施</a:t>
            </a:r>
          </a:p>
        </p:txBody>
      </p:sp>
      <p:sp>
        <p:nvSpPr>
          <p:cNvPr id="47" name="原创设计师QQ598969553      _16"/>
          <p:cNvSpPr>
            <a:spLocks noChangeArrowheads="1"/>
          </p:cNvSpPr>
          <p:nvPr>
            <p:custDataLst>
              <p:tags r:id="rId3"/>
            </p:custDataLst>
          </p:nvPr>
        </p:nvSpPr>
        <p:spPr bwMode="gray">
          <a:xfrm>
            <a:off x="7302101" y="4169640"/>
            <a:ext cx="2494573" cy="476639"/>
          </a:xfrm>
          <a:prstGeom prst="roundRect">
            <a:avLst/>
          </a:prstGeom>
          <a:noFill/>
          <a:ln>
            <a:noFill/>
          </a:ln>
        </p:spPr>
        <p:txBody>
          <a:bodyPr wrap="square" lIns="121841" tIns="60921" rIns="121841" bIns="60921">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mn-ea"/>
              </a:rPr>
              <a:t>“课堂革命”成效</a:t>
            </a:r>
          </a:p>
        </p:txBody>
      </p:sp>
      <p:sp>
        <p:nvSpPr>
          <p:cNvPr id="74" name="原创设计师QQ598969553      _17"/>
          <p:cNvSpPr>
            <a:spLocks noChangeArrowheads="1"/>
          </p:cNvSpPr>
          <p:nvPr>
            <p:custDataLst>
              <p:tags r:id="rId4"/>
            </p:custDataLst>
          </p:nvPr>
        </p:nvSpPr>
        <p:spPr bwMode="gray">
          <a:xfrm>
            <a:off x="7812288" y="1311331"/>
            <a:ext cx="2258245" cy="474324"/>
          </a:xfrm>
          <a:prstGeom prst="roundRect">
            <a:avLst/>
          </a:prstGeom>
          <a:noFill/>
          <a:ln>
            <a:noFill/>
          </a:ln>
        </p:spPr>
        <p:txBody>
          <a:bodyPr wrap="square" lIns="121841" tIns="60921" rIns="121841" bIns="60921">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课程概述</a:t>
            </a:r>
          </a:p>
        </p:txBody>
      </p:sp>
      <p:grpSp>
        <p:nvGrpSpPr>
          <p:cNvPr id="76" name="组合 75"/>
          <p:cNvGrpSpPr/>
          <p:nvPr/>
        </p:nvGrpSpPr>
        <p:grpSpPr>
          <a:xfrm>
            <a:off x="9858202" y="1225356"/>
            <a:ext cx="844917" cy="602545"/>
            <a:chOff x="3595297" y="1150050"/>
            <a:chExt cx="633770" cy="451804"/>
          </a:xfrm>
        </p:grpSpPr>
        <p:sp>
          <p:nvSpPr>
            <p:cNvPr id="77" name="原创设计师QQ598969553      _19"/>
            <p:cNvSpPr/>
            <p:nvPr>
              <p:custDataLst>
                <p:tags r:id="rId16"/>
              </p:custDataLst>
            </p:nvPr>
          </p:nvSpPr>
          <p:spPr>
            <a:xfrm>
              <a:off x="3595297" y="1150050"/>
              <a:ext cx="633770" cy="450856"/>
            </a:xfrm>
            <a:prstGeom prst="roundRect">
              <a:avLst/>
            </a:prstGeom>
            <a:gradFill flip="none" rotWithShape="1">
              <a:gsLst>
                <a:gs pos="55000">
                  <a:srgbClr val="E7E7E7"/>
                </a:gs>
                <a:gs pos="0">
                  <a:schemeClr val="bg1"/>
                </a:gs>
                <a:gs pos="100000">
                  <a:schemeClr val="bg1">
                    <a:lumMod val="75000"/>
                  </a:schemeClr>
                </a:gs>
              </a:gsLst>
              <a:lin ang="18900000" scaled="1"/>
              <a:tileRect/>
            </a:gradFill>
            <a:ln w="12700">
              <a:gradFill flip="none" rotWithShape="1">
                <a:gsLst>
                  <a:gs pos="0">
                    <a:srgbClr val="BFBFBF">
                      <a:lumMod val="75000"/>
                    </a:srgbClr>
                  </a:gs>
                  <a:gs pos="100000">
                    <a:srgbClr val="FFFFFF"/>
                  </a:gs>
                </a:gsLst>
                <a:lin ang="18900000" scaled="0"/>
                <a:tileRect/>
              </a:gradFill>
            </a:ln>
            <a:effectLst>
              <a:outerShdw blurRad="190500" dist="762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dk2"/>
                </a:solidFill>
                <a:latin typeface="Impact" panose="020B0806030902050204" pitchFamily="34" charset="0"/>
              </a:endParaRPr>
            </a:p>
          </p:txBody>
        </p:sp>
        <p:sp>
          <p:nvSpPr>
            <p:cNvPr id="78" name="原创设计师QQ598969553      _24"/>
            <p:cNvSpPr>
              <a:spLocks noChangeArrowheads="1"/>
            </p:cNvSpPr>
            <p:nvPr>
              <p:custDataLst>
                <p:tags r:id="rId17"/>
              </p:custDataLst>
            </p:nvPr>
          </p:nvSpPr>
          <p:spPr bwMode="auto">
            <a:xfrm>
              <a:off x="3769738" y="1203947"/>
              <a:ext cx="303659" cy="39790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200" dirty="0">
                  <a:solidFill>
                    <a:schemeClr val="dk2">
                      <a:lumMod val="25000"/>
                    </a:schemeClr>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sym typeface="微软雅黑" panose="020B0503020204020204" pitchFamily="34" charset="-122"/>
                </a:rPr>
                <a:t>1</a:t>
              </a:r>
            </a:p>
          </p:txBody>
        </p:sp>
      </p:grpSp>
      <p:grpSp>
        <p:nvGrpSpPr>
          <p:cNvPr id="79" name="组合 78"/>
          <p:cNvGrpSpPr/>
          <p:nvPr/>
        </p:nvGrpSpPr>
        <p:grpSpPr>
          <a:xfrm>
            <a:off x="9858202" y="2178335"/>
            <a:ext cx="844917" cy="602037"/>
            <a:chOff x="3595297" y="1864619"/>
            <a:chExt cx="633770" cy="451423"/>
          </a:xfrm>
        </p:grpSpPr>
        <p:sp>
          <p:nvSpPr>
            <p:cNvPr id="80" name="原创设计师QQ598969553      _20"/>
            <p:cNvSpPr/>
            <p:nvPr>
              <p:custDataLst>
                <p:tags r:id="rId14"/>
              </p:custDataLst>
            </p:nvPr>
          </p:nvSpPr>
          <p:spPr>
            <a:xfrm>
              <a:off x="3595297" y="1864619"/>
              <a:ext cx="633770" cy="450856"/>
            </a:xfrm>
            <a:prstGeom prst="roundRect">
              <a:avLst/>
            </a:prstGeom>
            <a:gradFill flip="none" rotWithShape="1">
              <a:gsLst>
                <a:gs pos="55000">
                  <a:srgbClr val="E7E7E7"/>
                </a:gs>
                <a:gs pos="0">
                  <a:schemeClr val="bg1"/>
                </a:gs>
                <a:gs pos="100000">
                  <a:schemeClr val="bg1">
                    <a:lumMod val="75000"/>
                  </a:schemeClr>
                </a:gs>
              </a:gsLst>
              <a:lin ang="18900000" scaled="1"/>
              <a:tileRect/>
            </a:gradFill>
            <a:ln w="12700">
              <a:gradFill flip="none" rotWithShape="1">
                <a:gsLst>
                  <a:gs pos="0">
                    <a:srgbClr val="BFBFBF">
                      <a:lumMod val="75000"/>
                    </a:srgbClr>
                  </a:gs>
                  <a:gs pos="100000">
                    <a:srgbClr val="FFFFFF"/>
                  </a:gs>
                </a:gsLst>
                <a:lin ang="18900000" scaled="0"/>
                <a:tileRect/>
              </a:gradFill>
            </a:ln>
            <a:effectLst>
              <a:outerShdw blurRad="190500" dist="762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dk2"/>
                </a:solidFill>
                <a:latin typeface="Impact" panose="020B0806030902050204" pitchFamily="34" charset="0"/>
              </a:endParaRPr>
            </a:p>
          </p:txBody>
        </p:sp>
        <p:sp>
          <p:nvSpPr>
            <p:cNvPr id="81" name="原创设计师QQ598969553      _25"/>
            <p:cNvSpPr>
              <a:spLocks noChangeArrowheads="1"/>
            </p:cNvSpPr>
            <p:nvPr>
              <p:custDataLst>
                <p:tags r:id="rId15"/>
              </p:custDataLst>
            </p:nvPr>
          </p:nvSpPr>
          <p:spPr bwMode="auto">
            <a:xfrm>
              <a:off x="3769738" y="1918135"/>
              <a:ext cx="303659" cy="39790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200" dirty="0">
                  <a:solidFill>
                    <a:schemeClr val="dk2">
                      <a:lumMod val="25000"/>
                    </a:schemeClr>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sym typeface="微软雅黑" panose="020B0503020204020204" pitchFamily="34" charset="-122"/>
                </a:rPr>
                <a:t>2</a:t>
              </a:r>
            </a:p>
          </p:txBody>
        </p:sp>
      </p:grpSp>
      <p:grpSp>
        <p:nvGrpSpPr>
          <p:cNvPr id="82" name="组合 81"/>
          <p:cNvGrpSpPr/>
          <p:nvPr/>
        </p:nvGrpSpPr>
        <p:grpSpPr>
          <a:xfrm>
            <a:off x="9858202" y="3131314"/>
            <a:ext cx="844917" cy="602082"/>
            <a:chOff x="3595297" y="2579187"/>
            <a:chExt cx="633770" cy="451457"/>
          </a:xfrm>
        </p:grpSpPr>
        <p:sp>
          <p:nvSpPr>
            <p:cNvPr id="83" name="原创设计师QQ598969553      _21"/>
            <p:cNvSpPr/>
            <p:nvPr>
              <p:custDataLst>
                <p:tags r:id="rId12"/>
              </p:custDataLst>
            </p:nvPr>
          </p:nvSpPr>
          <p:spPr>
            <a:xfrm>
              <a:off x="3595297" y="2579187"/>
              <a:ext cx="633770" cy="450856"/>
            </a:xfrm>
            <a:prstGeom prst="roundRect">
              <a:avLst/>
            </a:prstGeom>
            <a:gradFill flip="none" rotWithShape="1">
              <a:gsLst>
                <a:gs pos="55000">
                  <a:srgbClr val="E7E7E7"/>
                </a:gs>
                <a:gs pos="0">
                  <a:schemeClr val="bg1"/>
                </a:gs>
                <a:gs pos="100000">
                  <a:schemeClr val="bg1">
                    <a:lumMod val="75000"/>
                  </a:schemeClr>
                </a:gs>
              </a:gsLst>
              <a:lin ang="18900000" scaled="1"/>
              <a:tileRect/>
            </a:gradFill>
            <a:ln w="12700">
              <a:gradFill flip="none" rotWithShape="1">
                <a:gsLst>
                  <a:gs pos="0">
                    <a:srgbClr val="BFBFBF">
                      <a:lumMod val="75000"/>
                    </a:srgbClr>
                  </a:gs>
                  <a:gs pos="100000">
                    <a:srgbClr val="FFFFFF"/>
                  </a:gs>
                </a:gsLst>
                <a:lin ang="18900000" scaled="0"/>
                <a:tileRect/>
              </a:gradFill>
            </a:ln>
            <a:effectLst>
              <a:outerShdw blurRad="190500" dist="762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dk2"/>
                </a:solidFill>
                <a:latin typeface="Impact" panose="020B0806030902050204" pitchFamily="34" charset="0"/>
              </a:endParaRPr>
            </a:p>
          </p:txBody>
        </p:sp>
        <p:sp>
          <p:nvSpPr>
            <p:cNvPr id="84" name="原创设计师QQ598969553      _26"/>
            <p:cNvSpPr>
              <a:spLocks noChangeArrowheads="1"/>
            </p:cNvSpPr>
            <p:nvPr>
              <p:custDataLst>
                <p:tags r:id="rId13"/>
              </p:custDataLst>
            </p:nvPr>
          </p:nvSpPr>
          <p:spPr bwMode="auto">
            <a:xfrm>
              <a:off x="3769738" y="2632737"/>
              <a:ext cx="303659" cy="39790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200" dirty="0">
                  <a:solidFill>
                    <a:schemeClr val="dk2">
                      <a:lumMod val="25000"/>
                    </a:schemeClr>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sym typeface="微软雅黑" panose="020B0503020204020204" pitchFamily="34" charset="-122"/>
                </a:rPr>
                <a:t>3</a:t>
              </a:r>
            </a:p>
          </p:txBody>
        </p:sp>
      </p:grpSp>
      <p:grpSp>
        <p:nvGrpSpPr>
          <p:cNvPr id="85" name="组合 84"/>
          <p:cNvGrpSpPr/>
          <p:nvPr/>
        </p:nvGrpSpPr>
        <p:grpSpPr>
          <a:xfrm>
            <a:off x="9858202" y="4084291"/>
            <a:ext cx="844917" cy="601281"/>
            <a:chOff x="3595297" y="3293755"/>
            <a:chExt cx="633770" cy="450856"/>
          </a:xfrm>
        </p:grpSpPr>
        <p:sp>
          <p:nvSpPr>
            <p:cNvPr id="86" name="原创设计师QQ598969553      _22"/>
            <p:cNvSpPr/>
            <p:nvPr>
              <p:custDataLst>
                <p:tags r:id="rId10"/>
              </p:custDataLst>
            </p:nvPr>
          </p:nvSpPr>
          <p:spPr>
            <a:xfrm>
              <a:off x="3595297" y="3293755"/>
              <a:ext cx="633770" cy="450856"/>
            </a:xfrm>
            <a:prstGeom prst="roundRect">
              <a:avLst/>
            </a:prstGeom>
            <a:gradFill flip="none" rotWithShape="1">
              <a:gsLst>
                <a:gs pos="55000">
                  <a:srgbClr val="E7E7E7"/>
                </a:gs>
                <a:gs pos="0">
                  <a:schemeClr val="bg1"/>
                </a:gs>
                <a:gs pos="100000">
                  <a:schemeClr val="bg1">
                    <a:lumMod val="75000"/>
                  </a:schemeClr>
                </a:gs>
              </a:gsLst>
              <a:lin ang="18900000" scaled="1"/>
              <a:tileRect/>
            </a:gradFill>
            <a:ln w="12700">
              <a:gradFill flip="none" rotWithShape="1">
                <a:gsLst>
                  <a:gs pos="0">
                    <a:srgbClr val="BFBFBF">
                      <a:lumMod val="75000"/>
                    </a:srgbClr>
                  </a:gs>
                  <a:gs pos="100000">
                    <a:srgbClr val="FFFFFF"/>
                  </a:gs>
                </a:gsLst>
                <a:lin ang="18900000" scaled="0"/>
                <a:tileRect/>
              </a:gradFill>
            </a:ln>
            <a:effectLst>
              <a:outerShdw blurRad="190500" dist="762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dk2"/>
                </a:solidFill>
                <a:latin typeface="Impact" panose="020B0806030902050204" pitchFamily="34" charset="0"/>
              </a:endParaRPr>
            </a:p>
          </p:txBody>
        </p:sp>
        <p:sp>
          <p:nvSpPr>
            <p:cNvPr id="87" name="原创设计师QQ598969553      _27"/>
            <p:cNvSpPr>
              <a:spLocks noChangeArrowheads="1"/>
            </p:cNvSpPr>
            <p:nvPr>
              <p:custDataLst>
                <p:tags r:id="rId11"/>
              </p:custDataLst>
            </p:nvPr>
          </p:nvSpPr>
          <p:spPr bwMode="auto">
            <a:xfrm>
              <a:off x="3769738" y="3337497"/>
              <a:ext cx="303659" cy="39790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200" dirty="0">
                  <a:solidFill>
                    <a:schemeClr val="dk2">
                      <a:lumMod val="25000"/>
                    </a:schemeClr>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sym typeface="微软雅黑" panose="020B0503020204020204" pitchFamily="34" charset="-122"/>
                </a:rPr>
                <a:t>4</a:t>
              </a:r>
            </a:p>
          </p:txBody>
        </p:sp>
      </p:grpSp>
      <p:sp>
        <p:nvSpPr>
          <p:cNvPr id="56" name="圆角矩形 55"/>
          <p:cNvSpPr/>
          <p:nvPr>
            <p:custDataLst>
              <p:tags r:id="rId5"/>
            </p:custDataLst>
          </p:nvPr>
        </p:nvSpPr>
        <p:spPr>
          <a:xfrm rot="5400000">
            <a:off x="-24867" y="-325311"/>
            <a:ext cx="6292867" cy="3431525"/>
          </a:xfrm>
          <a:prstGeom prst="roundRect">
            <a:avLst>
              <a:gd name="adj" fmla="val 50000"/>
            </a:avLst>
          </a:prstGeom>
          <a:solidFill>
            <a:schemeClr val="accent1"/>
          </a:solidFill>
          <a:ln w="25400">
            <a:solidFill>
              <a:schemeClr val="lt1">
                <a:lumMod val="95000"/>
              </a:schemeClr>
            </a:solidFill>
          </a:ln>
          <a:effectLst>
            <a:outerShdw blurRad="254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800" dirty="0">
              <a:solidFill>
                <a:schemeClr val="lt1"/>
              </a:solidFill>
            </a:endParaRPr>
          </a:p>
        </p:txBody>
      </p:sp>
      <p:grpSp>
        <p:nvGrpSpPr>
          <p:cNvPr id="57" name="组合 56"/>
          <p:cNvGrpSpPr/>
          <p:nvPr/>
        </p:nvGrpSpPr>
        <p:grpSpPr>
          <a:xfrm>
            <a:off x="1621343" y="1245146"/>
            <a:ext cx="3000447" cy="3001532"/>
            <a:chOff x="3393105" y="2094170"/>
            <a:chExt cx="2664367" cy="2664367"/>
          </a:xfrm>
        </p:grpSpPr>
        <p:sp>
          <p:nvSpPr>
            <p:cNvPr id="58" name="椭圆 57"/>
            <p:cNvSpPr/>
            <p:nvPr>
              <p:custDataLst>
                <p:tags r:id="rId7"/>
              </p:custDataLst>
            </p:nvPr>
          </p:nvSpPr>
          <p:spPr>
            <a:xfrm>
              <a:off x="3393105" y="2094170"/>
              <a:ext cx="2664367" cy="2664367"/>
            </a:xfrm>
            <a:prstGeom prst="ellipse">
              <a:avLst/>
            </a:prstGeom>
            <a:gradFill flip="none" rotWithShape="1">
              <a:gsLst>
                <a:gs pos="0">
                  <a:srgbClr val="FFFFFF"/>
                </a:gs>
                <a:gs pos="100000">
                  <a:srgbClr val="D9D9D9">
                    <a:lumMod val="85000"/>
                  </a:srgbClr>
                </a:gs>
              </a:gsLst>
              <a:lin ang="5400000" scaled="0"/>
            </a:gradFill>
            <a:ln w="19050">
              <a:gradFill>
                <a:gsLst>
                  <a:gs pos="0">
                    <a:srgbClr val="FFFFFF"/>
                  </a:gs>
                  <a:gs pos="100000">
                    <a:srgbClr val="BFBFBF">
                      <a:lumMod val="75000"/>
                    </a:srgbClr>
                  </a:gs>
                </a:gsLst>
                <a:lin ang="5400000" scaled="0"/>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grpSp>
          <p:nvGrpSpPr>
            <p:cNvPr id="59" name="组合 58"/>
            <p:cNvGrpSpPr/>
            <p:nvPr/>
          </p:nvGrpSpPr>
          <p:grpSpPr>
            <a:xfrm>
              <a:off x="3655434" y="2332886"/>
              <a:ext cx="2167846" cy="2167846"/>
              <a:chOff x="3739822" y="2440887"/>
              <a:chExt cx="1970936" cy="1970936"/>
            </a:xfrm>
          </p:grpSpPr>
          <p:sp>
            <p:nvSpPr>
              <p:cNvPr id="60" name="圆角矩形 59"/>
              <p:cNvSpPr/>
              <p:nvPr>
                <p:custDataLst>
                  <p:tags r:id="rId8"/>
                </p:custDataLst>
              </p:nvPr>
            </p:nvSpPr>
            <p:spPr>
              <a:xfrm>
                <a:off x="3739822" y="2440887"/>
                <a:ext cx="1970936" cy="197093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sp>
            <p:nvSpPr>
              <p:cNvPr id="61" name="椭圆 60"/>
              <p:cNvSpPr>
                <a:spLocks noChangeAspect="1"/>
              </p:cNvSpPr>
              <p:nvPr>
                <p:custDataLst>
                  <p:tags r:id="rId9"/>
                </p:custDataLst>
              </p:nvPr>
            </p:nvSpPr>
            <p:spPr>
              <a:xfrm>
                <a:off x="3837054" y="2549460"/>
                <a:ext cx="1776466" cy="1776466"/>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lt1"/>
                  </a:solidFill>
                </a:endParaRPr>
              </a:p>
            </p:txBody>
          </p:sp>
        </p:grpSp>
      </p:grpSp>
      <p:sp>
        <p:nvSpPr>
          <p:cNvPr id="63" name="文本框 20"/>
          <p:cNvSpPr txBox="1">
            <a:spLocks noChangeArrowheads="1"/>
          </p:cNvSpPr>
          <p:nvPr>
            <p:custDataLst>
              <p:tags r:id="rId6"/>
            </p:custDataLst>
          </p:nvPr>
        </p:nvSpPr>
        <p:spPr bwMode="auto">
          <a:xfrm>
            <a:off x="1631098" y="2816005"/>
            <a:ext cx="2980937" cy="49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en-US" altLang="zh-CN" b="1" dirty="0">
                <a:solidFill>
                  <a:schemeClr val="lt1"/>
                </a:solidFill>
              </a:rPr>
              <a:t>CONTENTS</a:t>
            </a:r>
          </a:p>
        </p:txBody>
      </p:sp>
      <p:sp>
        <p:nvSpPr>
          <p:cNvPr id="64" name="文本框 20"/>
          <p:cNvSpPr txBox="1">
            <a:spLocks noChangeArrowheads="1"/>
          </p:cNvSpPr>
          <p:nvPr/>
        </p:nvSpPr>
        <p:spPr bwMode="auto">
          <a:xfrm>
            <a:off x="1631098" y="2137397"/>
            <a:ext cx="2980937" cy="77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sz="4300" b="1" dirty="0">
                <a:solidFill>
                  <a:schemeClr val="lt1"/>
                </a:solidFill>
                <a:latin typeface="方正正大黑简体" panose="02000000000000000000" pitchFamily="2" charset="-122"/>
                <a:ea typeface="方正正大黑简体" panose="02000000000000000000" pitchFamily="2" charset="-122"/>
              </a:rPr>
              <a:t>目录</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28000" fill="hold" grpId="0" nodeType="clickEffect">
                                  <p:stCondLst>
                                    <p:cond delay="0"/>
                                  </p:stCondLst>
                                  <p:childTnLst>
                                    <p:set>
                                      <p:cBhvr>
                                        <p:cTn id="6" dur="500"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750" fill="hold"/>
                                        <p:tgtEl>
                                          <p:spTgt spid="57"/>
                                        </p:tgtEl>
                                        <p:attrNameLst>
                                          <p:attrName>ppt_w</p:attrName>
                                        </p:attrNameLst>
                                      </p:cBhvr>
                                      <p:tavLst>
                                        <p:tav tm="0">
                                          <p:val>
                                            <p:strVal val="4*#ppt_w"/>
                                          </p:val>
                                        </p:tav>
                                        <p:tav tm="100000">
                                          <p:val>
                                            <p:strVal val="#ppt_w"/>
                                          </p:val>
                                        </p:tav>
                                      </p:tavLst>
                                    </p:anim>
                                    <p:anim calcmode="lin" valueType="num">
                                      <p:cBhvr>
                                        <p:cTn id="13" dur="750" fill="hold"/>
                                        <p:tgtEl>
                                          <p:spTgt spid="57"/>
                                        </p:tgtEl>
                                        <p:attrNameLst>
                                          <p:attrName>ppt_h</p:attrName>
                                        </p:attrNameLst>
                                      </p:cBhvr>
                                      <p:tavLst>
                                        <p:tav tm="0">
                                          <p:val>
                                            <p:strVal val="4*#ppt_h"/>
                                          </p:val>
                                        </p:tav>
                                        <p:tav tm="100000">
                                          <p:val>
                                            <p:strVal val="#ppt_h"/>
                                          </p:val>
                                        </p:tav>
                                      </p:tavLst>
                                    </p:anim>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57"/>
                                        </p:tgtEl>
                                      </p:cBhvr>
                                    </p:animEffect>
                                    <p:animScale>
                                      <p:cBhvr>
                                        <p:cTn id="17" dur="250" autoRev="1" fill="hold"/>
                                        <p:tgtEl>
                                          <p:spTgt spid="57"/>
                                        </p:tgtEl>
                                      </p:cBhvr>
                                      <p:by x="105000" y="105000"/>
                                    </p:animScale>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anim calcmode="lin" valueType="num">
                                      <p:cBhvr additive="base">
                                        <p:cTn id="21" dur="500"/>
                                        <p:tgtEl>
                                          <p:spTgt spid="64"/>
                                        </p:tgtEl>
                                        <p:attrNameLst>
                                          <p:attrName>ppt_y</p:attrName>
                                        </p:attrNameLst>
                                      </p:cBhvr>
                                      <p:tavLst>
                                        <p:tav tm="0">
                                          <p:val>
                                            <p:strVal val="#ppt_y+#ppt_h*1.125000"/>
                                          </p:val>
                                        </p:tav>
                                        <p:tav tm="100000">
                                          <p:val>
                                            <p:strVal val="#ppt_y"/>
                                          </p:val>
                                        </p:tav>
                                      </p:tavLst>
                                    </p:anim>
                                    <p:animEffect transition="in" filter="wipe(up)">
                                      <p:cBhvr>
                                        <p:cTn id="22" dur="500"/>
                                        <p:tgtEl>
                                          <p:spTgt spid="64"/>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p:tgtEl>
                                          <p:spTgt spid="63"/>
                                        </p:tgtEl>
                                        <p:attrNameLst>
                                          <p:attrName>ppt_y</p:attrName>
                                        </p:attrNameLst>
                                      </p:cBhvr>
                                      <p:tavLst>
                                        <p:tav tm="0">
                                          <p:val>
                                            <p:strVal val="#ppt_y-#ppt_h*1.125000"/>
                                          </p:val>
                                        </p:tav>
                                        <p:tav tm="100000">
                                          <p:val>
                                            <p:strVal val="#ppt_y"/>
                                          </p:val>
                                        </p:tav>
                                      </p:tavLst>
                                    </p:anim>
                                    <p:animEffect transition="in" filter="wipe(down)">
                                      <p:cBhvr>
                                        <p:cTn id="26" dur="500"/>
                                        <p:tgtEl>
                                          <p:spTgt spid="63"/>
                                        </p:tgtEl>
                                      </p:cBhvr>
                                    </p:animEffect>
                                  </p:childTnLst>
                                </p:cTn>
                              </p:par>
                            </p:childTnLst>
                          </p:cTn>
                        </p:par>
                        <p:par>
                          <p:cTn id="27" fill="hold">
                            <p:stCondLst>
                              <p:cond delay="2500"/>
                            </p:stCondLst>
                            <p:childTnLst>
                              <p:par>
                                <p:cTn id="28" presetID="1" presetClass="entr" presetSubtype="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par>
                          <p:cTn id="36" fill="hold">
                            <p:stCondLst>
                              <p:cond delay="2500"/>
                            </p:stCondLst>
                            <p:childTnLst>
                              <p:par>
                                <p:cTn id="37" presetID="1" presetClass="entr" presetSubtype="0"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fade">
                                      <p:cBhvr>
                                        <p:cTn id="41" dur="500"/>
                                        <p:tgtEl>
                                          <p:spTgt spid="79"/>
                                        </p:tgtEl>
                                      </p:cBhvr>
                                    </p:animEffect>
                                  </p:childTnLst>
                                </p:cTn>
                              </p:par>
                              <p:par>
                                <p:cTn id="42" presetID="10" presetClass="entr" presetSubtype="0" fill="hold"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500"/>
                                        <p:tgtEl>
                                          <p:spTgt spid="82"/>
                                        </p:tgtEl>
                                      </p:cBhvr>
                                    </p:animEffect>
                                  </p:childTnLst>
                                </p:cTn>
                              </p:par>
                              <p:par>
                                <p:cTn id="45" presetID="10" presetClass="entr" presetSubtype="0" fill="hold" nodeType="with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fade">
                                      <p:cBhvr>
                                        <p:cTn id="47" dur="500"/>
                                        <p:tgtEl>
                                          <p:spTgt spid="85"/>
                                        </p:tgtEl>
                                      </p:cBhvr>
                                    </p:animEffect>
                                  </p:childTnLst>
                                </p:cTn>
                              </p:par>
                              <p:par>
                                <p:cTn id="48" presetID="35" presetClass="path" presetSubtype="0" accel="50000" decel="50000" fill="hold" nodeType="withEffect">
                                  <p:stCondLst>
                                    <p:cond delay="0"/>
                                  </p:stCondLst>
                                  <p:childTnLst>
                                    <p:animMotion origin="layout" path="M 8.33333E-7 -8.64198E-7 L -0.27865 -8.64198E-7 " pathEditMode="relative" rAng="0" ptsTypes="AA">
                                      <p:cBhvr>
                                        <p:cTn id="49" dur="2000" fill="hold"/>
                                        <p:tgtEl>
                                          <p:spTgt spid="76"/>
                                        </p:tgtEl>
                                        <p:attrNameLst>
                                          <p:attrName>ppt_x</p:attrName>
                                          <p:attrName>ppt_y</p:attrName>
                                        </p:attrNameLst>
                                      </p:cBhvr>
                                      <p:rCtr x="-13941" y="0"/>
                                    </p:animMotion>
                                  </p:childTnLst>
                                </p:cTn>
                              </p:par>
                              <p:par>
                                <p:cTn id="50" presetID="35" presetClass="path" presetSubtype="0" accel="50000" decel="50000" fill="hold" nodeType="withEffect">
                                  <p:stCondLst>
                                    <p:cond delay="0"/>
                                  </p:stCondLst>
                                  <p:childTnLst>
                                    <p:animMotion origin="layout" path="M 8.33333E-7 2.46914E-7 L -0.27865 2.46914E-7 " pathEditMode="relative" rAng="0" ptsTypes="AA">
                                      <p:cBhvr>
                                        <p:cTn id="51" dur="2000" fill="hold"/>
                                        <p:tgtEl>
                                          <p:spTgt spid="79"/>
                                        </p:tgtEl>
                                        <p:attrNameLst>
                                          <p:attrName>ppt_x</p:attrName>
                                          <p:attrName>ppt_y</p:attrName>
                                        </p:attrNameLst>
                                      </p:cBhvr>
                                      <p:rCtr x="-13941" y="0"/>
                                    </p:animMotion>
                                  </p:childTnLst>
                                </p:cTn>
                              </p:par>
                              <p:par>
                                <p:cTn id="52" presetID="35" presetClass="path" presetSubtype="0" accel="50000" decel="50000" fill="hold" nodeType="withEffect">
                                  <p:stCondLst>
                                    <p:cond delay="0"/>
                                  </p:stCondLst>
                                  <p:childTnLst>
                                    <p:animMotion origin="layout" path="M 8.33333E-7 1.35802E-6 L -0.27865 1.35802E-6 " pathEditMode="relative" rAng="0" ptsTypes="AA">
                                      <p:cBhvr>
                                        <p:cTn id="53" dur="2000" fill="hold"/>
                                        <p:tgtEl>
                                          <p:spTgt spid="82"/>
                                        </p:tgtEl>
                                        <p:attrNameLst>
                                          <p:attrName>ppt_x</p:attrName>
                                          <p:attrName>ppt_y</p:attrName>
                                        </p:attrNameLst>
                                      </p:cBhvr>
                                      <p:rCtr x="-13941" y="0"/>
                                    </p:animMotion>
                                  </p:childTnLst>
                                </p:cTn>
                              </p:par>
                              <p:par>
                                <p:cTn id="54" presetID="35" presetClass="path" presetSubtype="0" accel="50000" decel="50000" fill="hold" nodeType="withEffect">
                                  <p:stCondLst>
                                    <p:cond delay="0"/>
                                  </p:stCondLst>
                                  <p:childTnLst>
                                    <p:animMotion origin="layout" path="M 8.33333E-7 2.46914E-6 L -0.27865 2.46914E-6 " pathEditMode="relative" rAng="0" ptsTypes="AA">
                                      <p:cBhvr>
                                        <p:cTn id="55" dur="2000" fill="hold"/>
                                        <p:tgtEl>
                                          <p:spTgt spid="85"/>
                                        </p:tgtEl>
                                        <p:attrNameLst>
                                          <p:attrName>ppt_x</p:attrName>
                                          <p:attrName>ppt_y</p:attrName>
                                        </p:attrNameLst>
                                      </p:cBhvr>
                                      <p:rCtr x="-13941" y="0"/>
                                    </p:animMotion>
                                  </p:childTnLst>
                                </p:cTn>
                              </p:par>
                            </p:childTnLst>
                          </p:cTn>
                        </p:par>
                        <p:par>
                          <p:cTn id="56" fill="hold">
                            <p:stCondLst>
                              <p:cond delay="2500"/>
                            </p:stCondLst>
                            <p:childTnLst>
                              <p:par>
                                <p:cTn id="57" presetID="12" presetClass="entr" presetSubtype="8"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p:tgtEl>
                                          <p:spTgt spid="45"/>
                                        </p:tgtEl>
                                        <p:attrNameLst>
                                          <p:attrName>ppt_x</p:attrName>
                                        </p:attrNameLst>
                                      </p:cBhvr>
                                      <p:tavLst>
                                        <p:tav tm="0">
                                          <p:val>
                                            <p:strVal val="#ppt_x-#ppt_w*1.125000"/>
                                          </p:val>
                                        </p:tav>
                                        <p:tav tm="100000">
                                          <p:val>
                                            <p:strVal val="#ppt_x"/>
                                          </p:val>
                                        </p:tav>
                                      </p:tavLst>
                                    </p:anim>
                                    <p:animEffect transition="in" filter="wipe(right)">
                                      <p:cBhvr>
                                        <p:cTn id="60" dur="500"/>
                                        <p:tgtEl>
                                          <p:spTgt spid="45"/>
                                        </p:tgtEl>
                                      </p:cBhvr>
                                    </p:animEffect>
                                  </p:childTnLst>
                                </p:cTn>
                              </p:par>
                              <p:par>
                                <p:cTn id="61" presetID="12" presetClass="entr" presetSubtype="8"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p:tgtEl>
                                          <p:spTgt spid="46"/>
                                        </p:tgtEl>
                                        <p:attrNameLst>
                                          <p:attrName>ppt_x</p:attrName>
                                        </p:attrNameLst>
                                      </p:cBhvr>
                                      <p:tavLst>
                                        <p:tav tm="0">
                                          <p:val>
                                            <p:strVal val="#ppt_x-#ppt_w*1.125000"/>
                                          </p:val>
                                        </p:tav>
                                        <p:tav tm="100000">
                                          <p:val>
                                            <p:strVal val="#ppt_x"/>
                                          </p:val>
                                        </p:tav>
                                      </p:tavLst>
                                    </p:anim>
                                    <p:animEffect transition="in" filter="wipe(right)">
                                      <p:cBhvr>
                                        <p:cTn id="64" dur="500"/>
                                        <p:tgtEl>
                                          <p:spTgt spid="46"/>
                                        </p:tgtEl>
                                      </p:cBhvr>
                                    </p:animEffect>
                                  </p:childTnLst>
                                </p:cTn>
                              </p:par>
                              <p:par>
                                <p:cTn id="65" presetID="12" presetClass="entr" presetSubtype="8"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p:tgtEl>
                                          <p:spTgt spid="47"/>
                                        </p:tgtEl>
                                        <p:attrNameLst>
                                          <p:attrName>ppt_x</p:attrName>
                                        </p:attrNameLst>
                                      </p:cBhvr>
                                      <p:tavLst>
                                        <p:tav tm="0">
                                          <p:val>
                                            <p:strVal val="#ppt_x-#ppt_w*1.125000"/>
                                          </p:val>
                                        </p:tav>
                                        <p:tav tm="100000">
                                          <p:val>
                                            <p:strVal val="#ppt_x"/>
                                          </p:val>
                                        </p:tav>
                                      </p:tavLst>
                                    </p:anim>
                                    <p:animEffect transition="in" filter="wipe(right)">
                                      <p:cBhvr>
                                        <p:cTn id="68" dur="500"/>
                                        <p:tgtEl>
                                          <p:spTgt spid="47"/>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anim calcmode="lin" valueType="num">
                                      <p:cBhvr additive="base">
                                        <p:cTn id="71" dur="500"/>
                                        <p:tgtEl>
                                          <p:spTgt spid="74"/>
                                        </p:tgtEl>
                                        <p:attrNameLst>
                                          <p:attrName>ppt_x</p:attrName>
                                        </p:attrNameLst>
                                      </p:cBhvr>
                                      <p:tavLst>
                                        <p:tav tm="0">
                                          <p:val>
                                            <p:strVal val="#ppt_x-#ppt_w*1.125000"/>
                                          </p:val>
                                        </p:tav>
                                        <p:tav tm="100000">
                                          <p:val>
                                            <p:strVal val="#ppt_x"/>
                                          </p:val>
                                        </p:tav>
                                      </p:tavLst>
                                    </p:anim>
                                    <p:animEffect transition="in" filter="wipe(right)">
                                      <p:cBhvr>
                                        <p:cTn id="7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74" grpId="0"/>
      <p:bldP spid="56" grpId="0" bldLvl="0" animBg="1"/>
      <p:bldP spid="63" grpId="0"/>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807213" y="2620276"/>
            <a:ext cx="4528604" cy="591296"/>
            <a:chOff x="3695701" y="1174083"/>
            <a:chExt cx="4907918" cy="402790"/>
          </a:xfrm>
        </p:grpSpPr>
        <p:sp>
          <p:nvSpPr>
            <p:cNvPr id="16" name="原创设计师QQ598969553      _1"/>
            <p:cNvSpPr/>
            <p:nvPr>
              <p:custDataLst>
                <p:tags r:id="rId11"/>
              </p:custDataLst>
            </p:nvPr>
          </p:nvSpPr>
          <p:spPr>
            <a:xfrm>
              <a:off x="3695701" y="1174083"/>
              <a:ext cx="4907918" cy="402790"/>
            </a:xfrm>
            <a:prstGeom prst="roundRect">
              <a:avLst/>
            </a:prstGeom>
            <a:solidFill>
              <a:schemeClr val="accent1"/>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lt1"/>
                </a:solidFill>
              </a:endParaRPr>
            </a:p>
          </p:txBody>
        </p:sp>
        <p:sp>
          <p:nvSpPr>
            <p:cNvPr id="17" name="原创设计师QQ598969553      _6"/>
            <p:cNvSpPr/>
            <p:nvPr>
              <p:custDataLst>
                <p:tags r:id="rId12"/>
              </p:custDataLst>
            </p:nvPr>
          </p:nvSpPr>
          <p:spPr>
            <a:xfrm>
              <a:off x="3695701" y="1174083"/>
              <a:ext cx="4907918" cy="402790"/>
            </a:xfrm>
            <a:prstGeom prst="roundRect">
              <a:avLst/>
            </a:prstGeom>
            <a:solidFill>
              <a:schemeClr val="lt1">
                <a:lumMod val="85000"/>
              </a:schemeClr>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6083" tIns="68042" rIns="136083" bIns="68042" rtlCol="0" anchor="ctr"/>
            <a:lstStyle/>
            <a:p>
              <a:pPr algn="ctr"/>
              <a:endParaRPr lang="zh-CN" altLang="en-US" sz="1800" dirty="0">
                <a:solidFill>
                  <a:schemeClr val="lt1"/>
                </a:solidFill>
              </a:endParaRPr>
            </a:p>
          </p:txBody>
        </p:sp>
      </p:grpSp>
      <p:sp>
        <p:nvSpPr>
          <p:cNvPr id="18" name="原创设计师QQ598969553      _17"/>
          <p:cNvSpPr>
            <a:spLocks noChangeArrowheads="1"/>
          </p:cNvSpPr>
          <p:nvPr/>
        </p:nvSpPr>
        <p:spPr bwMode="gray">
          <a:xfrm>
            <a:off x="6639080" y="2620780"/>
            <a:ext cx="3680046" cy="593926"/>
          </a:xfrm>
          <a:prstGeom prst="roundRect">
            <a:avLst/>
          </a:prstGeom>
          <a:noFill/>
          <a:ln>
            <a:noFill/>
          </a:ln>
        </p:spPr>
        <p:txBody>
          <a:bodyPr wrap="square" lIns="121841" tIns="60921" rIns="121841" bIns="60921">
            <a:spAutoFit/>
          </a:bodyPr>
          <a:lstStyle/>
          <a:p>
            <a:r>
              <a:rPr lang="zh-CN" altLang="en-US" sz="2700" b="1" dirty="0">
                <a:solidFill>
                  <a:schemeClr val="accent1"/>
                </a:solidFill>
                <a:latin typeface="微软雅黑" panose="020B0503020204020204" pitchFamily="34" charset="-122"/>
                <a:ea typeface="微软雅黑" panose="020B0503020204020204" pitchFamily="34" charset="-122"/>
              </a:rPr>
              <a:t>课程概述</a:t>
            </a:r>
          </a:p>
        </p:txBody>
      </p:sp>
      <p:grpSp>
        <p:nvGrpSpPr>
          <p:cNvPr id="19" name="组合 18"/>
          <p:cNvGrpSpPr/>
          <p:nvPr/>
        </p:nvGrpSpPr>
        <p:grpSpPr>
          <a:xfrm>
            <a:off x="9405780" y="2565499"/>
            <a:ext cx="930036" cy="661856"/>
            <a:chOff x="3595297" y="1157469"/>
            <a:chExt cx="633770" cy="450856"/>
          </a:xfrm>
        </p:grpSpPr>
        <p:sp>
          <p:nvSpPr>
            <p:cNvPr id="20" name="原创设计师QQ598969553      _19"/>
            <p:cNvSpPr/>
            <p:nvPr>
              <p:custDataLst>
                <p:tags r:id="rId9"/>
              </p:custDataLst>
            </p:nvPr>
          </p:nvSpPr>
          <p:spPr>
            <a:xfrm>
              <a:off x="3595297" y="1157469"/>
              <a:ext cx="633770" cy="450856"/>
            </a:xfrm>
            <a:prstGeom prst="roundRect">
              <a:avLst/>
            </a:prstGeom>
            <a:gradFill flip="none" rotWithShape="1">
              <a:gsLst>
                <a:gs pos="55000">
                  <a:srgbClr val="E7E7E7"/>
                </a:gs>
                <a:gs pos="0">
                  <a:schemeClr val="bg1"/>
                </a:gs>
                <a:gs pos="100000">
                  <a:schemeClr val="bg1">
                    <a:lumMod val="75000"/>
                  </a:schemeClr>
                </a:gs>
              </a:gsLst>
              <a:lin ang="18900000" scaled="1"/>
              <a:tileRect/>
            </a:gradFill>
            <a:ln w="12700">
              <a:gradFill flip="none" rotWithShape="1">
                <a:gsLst>
                  <a:gs pos="0">
                    <a:srgbClr val="BFBFBF">
                      <a:lumMod val="75000"/>
                    </a:srgbClr>
                  </a:gs>
                  <a:gs pos="100000">
                    <a:srgbClr val="FFFFFF"/>
                  </a:gs>
                </a:gsLst>
                <a:lin ang="18900000" scaled="0"/>
                <a:tileRect/>
              </a:gradFill>
            </a:ln>
            <a:effectLst>
              <a:outerShdw blurRad="190500" dist="762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accent1"/>
                </a:solidFill>
                <a:latin typeface="Impact" panose="020B0806030902050204" pitchFamily="34" charset="0"/>
              </a:endParaRPr>
            </a:p>
          </p:txBody>
        </p:sp>
        <p:sp>
          <p:nvSpPr>
            <p:cNvPr id="21" name="原创设计师QQ598969553      _24"/>
            <p:cNvSpPr>
              <a:spLocks noChangeArrowheads="1"/>
            </p:cNvSpPr>
            <p:nvPr>
              <p:custDataLst>
                <p:tags r:id="rId10"/>
              </p:custDataLst>
            </p:nvPr>
          </p:nvSpPr>
          <p:spPr bwMode="auto">
            <a:xfrm>
              <a:off x="3760353" y="1173921"/>
              <a:ext cx="303659" cy="41795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700" dirty="0">
                  <a:solidFill>
                    <a:schemeClr val="dk2">
                      <a:lumMod val="25000"/>
                    </a:schemeClr>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sym typeface="微软雅黑" panose="020B0503020204020204" pitchFamily="34" charset="-122"/>
                </a:rPr>
                <a:t>1</a:t>
              </a:r>
            </a:p>
          </p:txBody>
        </p:sp>
      </p:grpSp>
      <p:sp>
        <p:nvSpPr>
          <p:cNvPr id="38" name="原创设计师QQ598969553      _3"/>
          <p:cNvSpPr txBox="1"/>
          <p:nvPr>
            <p:custDataLst>
              <p:tags r:id="rId1"/>
            </p:custDataLst>
          </p:nvPr>
        </p:nvSpPr>
        <p:spPr>
          <a:xfrm>
            <a:off x="5979219" y="3525828"/>
            <a:ext cx="1370152" cy="325755"/>
          </a:xfrm>
          <a:prstGeom prst="rect">
            <a:avLst/>
          </a:prstGeom>
          <a:noFill/>
        </p:spPr>
        <p:txBody>
          <a:bodyPr wrap="square" lIns="80630" tIns="40315" rIns="80630" bIns="40315" rtlCol="0">
            <a:spAutoFit/>
          </a:bodyPr>
          <a:lstStyle/>
          <a:p>
            <a:r>
              <a:rPr lang="zh-CN" altLang="en-US" sz="1600" dirty="0">
                <a:solidFill>
                  <a:schemeClr val="dk2">
                    <a:lumMod val="25000"/>
                  </a:schemeClr>
                </a:solidFill>
                <a:latin typeface="微软雅黑" panose="020B0503020204020204" pitchFamily="34" charset="-122"/>
                <a:ea typeface="微软雅黑" panose="020B0503020204020204" pitchFamily="34" charset="-122"/>
              </a:rPr>
              <a:t>★ 课程沿革</a:t>
            </a:r>
          </a:p>
        </p:txBody>
      </p:sp>
      <p:sp>
        <p:nvSpPr>
          <p:cNvPr id="39" name="原创设计师QQ598969553      _4"/>
          <p:cNvSpPr txBox="1"/>
          <p:nvPr>
            <p:custDataLst>
              <p:tags r:id="rId2"/>
            </p:custDataLst>
          </p:nvPr>
        </p:nvSpPr>
        <p:spPr>
          <a:xfrm>
            <a:off x="7359433" y="3525828"/>
            <a:ext cx="1313306" cy="325755"/>
          </a:xfrm>
          <a:prstGeom prst="rect">
            <a:avLst/>
          </a:prstGeom>
          <a:noFill/>
        </p:spPr>
        <p:txBody>
          <a:bodyPr wrap="square" lIns="80630" tIns="40315" rIns="80630" bIns="40315" rtlCol="0">
            <a:spAutoFit/>
          </a:bodyPr>
          <a:lstStyle/>
          <a:p>
            <a:r>
              <a:rPr lang="zh-CN" altLang="en-US" sz="1600" dirty="0">
                <a:solidFill>
                  <a:schemeClr val="dk2">
                    <a:lumMod val="25000"/>
                  </a:schemeClr>
                </a:solidFill>
                <a:latin typeface="微软雅黑" panose="020B0503020204020204" pitchFamily="34" charset="-122"/>
                <a:ea typeface="微软雅黑" panose="020B0503020204020204" pitchFamily="34" charset="-122"/>
              </a:rPr>
              <a:t>★ 课程概述</a:t>
            </a:r>
          </a:p>
        </p:txBody>
      </p:sp>
      <p:sp>
        <p:nvSpPr>
          <p:cNvPr id="23" name="圆角矩形 22"/>
          <p:cNvSpPr/>
          <p:nvPr>
            <p:custDataLst>
              <p:tags r:id="rId3"/>
            </p:custDataLst>
          </p:nvPr>
        </p:nvSpPr>
        <p:spPr>
          <a:xfrm rot="5400000">
            <a:off x="-24867" y="-325311"/>
            <a:ext cx="6292867" cy="3431525"/>
          </a:xfrm>
          <a:prstGeom prst="roundRect">
            <a:avLst>
              <a:gd name="adj" fmla="val 50000"/>
            </a:avLst>
          </a:prstGeom>
          <a:solidFill>
            <a:schemeClr val="accent1"/>
          </a:solidFill>
          <a:ln w="25400">
            <a:solidFill>
              <a:schemeClr val="lt1">
                <a:lumMod val="95000"/>
              </a:schemeClr>
            </a:solidFill>
          </a:ln>
          <a:effectLst>
            <a:outerShdw blurRad="254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800" dirty="0">
              <a:solidFill>
                <a:schemeClr val="lt1"/>
              </a:solidFill>
            </a:endParaRPr>
          </a:p>
        </p:txBody>
      </p:sp>
      <p:grpSp>
        <p:nvGrpSpPr>
          <p:cNvPr id="24" name="组合 23"/>
          <p:cNvGrpSpPr/>
          <p:nvPr/>
        </p:nvGrpSpPr>
        <p:grpSpPr>
          <a:xfrm>
            <a:off x="1621343" y="1245146"/>
            <a:ext cx="3000447" cy="3001532"/>
            <a:chOff x="3393105" y="2094170"/>
            <a:chExt cx="2664367" cy="2664367"/>
          </a:xfrm>
        </p:grpSpPr>
        <p:sp>
          <p:nvSpPr>
            <p:cNvPr id="25" name="椭圆 24"/>
            <p:cNvSpPr/>
            <p:nvPr>
              <p:custDataLst>
                <p:tags r:id="rId6"/>
              </p:custDataLst>
            </p:nvPr>
          </p:nvSpPr>
          <p:spPr>
            <a:xfrm>
              <a:off x="3393105" y="2094170"/>
              <a:ext cx="2664367" cy="2664367"/>
            </a:xfrm>
            <a:prstGeom prst="ellipse">
              <a:avLst/>
            </a:prstGeom>
            <a:gradFill flip="none" rotWithShape="1">
              <a:gsLst>
                <a:gs pos="0">
                  <a:srgbClr val="FFFFFF"/>
                </a:gs>
                <a:gs pos="100000">
                  <a:srgbClr val="D9D9D9">
                    <a:lumMod val="85000"/>
                  </a:srgbClr>
                </a:gs>
              </a:gsLst>
              <a:lin ang="5400000" scaled="0"/>
            </a:gradFill>
            <a:ln w="19050">
              <a:gradFill>
                <a:gsLst>
                  <a:gs pos="0">
                    <a:srgbClr val="FFFFFF"/>
                  </a:gs>
                  <a:gs pos="100000">
                    <a:srgbClr val="BFBFBF">
                      <a:lumMod val="75000"/>
                    </a:srgbClr>
                  </a:gs>
                </a:gsLst>
                <a:lin ang="5400000" scaled="0"/>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grpSp>
          <p:nvGrpSpPr>
            <p:cNvPr id="26" name="组合 25"/>
            <p:cNvGrpSpPr/>
            <p:nvPr/>
          </p:nvGrpSpPr>
          <p:grpSpPr>
            <a:xfrm>
              <a:off x="3655434" y="2332886"/>
              <a:ext cx="2167846" cy="2167846"/>
              <a:chOff x="3739822" y="2440887"/>
              <a:chExt cx="1970936" cy="1970936"/>
            </a:xfrm>
          </p:grpSpPr>
          <p:sp>
            <p:nvSpPr>
              <p:cNvPr id="27" name="圆角矩形 26"/>
              <p:cNvSpPr/>
              <p:nvPr>
                <p:custDataLst>
                  <p:tags r:id="rId7"/>
                </p:custDataLst>
              </p:nvPr>
            </p:nvSpPr>
            <p:spPr>
              <a:xfrm>
                <a:off x="3739822" y="2440887"/>
                <a:ext cx="1970936" cy="197093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sp>
            <p:nvSpPr>
              <p:cNvPr id="29" name="椭圆 28"/>
              <p:cNvSpPr>
                <a:spLocks noChangeAspect="1"/>
              </p:cNvSpPr>
              <p:nvPr>
                <p:custDataLst>
                  <p:tags r:id="rId8"/>
                </p:custDataLst>
              </p:nvPr>
            </p:nvSpPr>
            <p:spPr>
              <a:xfrm>
                <a:off x="3837054" y="2549460"/>
                <a:ext cx="1776466" cy="1776466"/>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lt1"/>
                  </a:solidFill>
                </a:endParaRPr>
              </a:p>
            </p:txBody>
          </p:sp>
        </p:grpSp>
      </p:grpSp>
      <p:sp>
        <p:nvSpPr>
          <p:cNvPr id="33" name="文本框 20"/>
          <p:cNvSpPr txBox="1">
            <a:spLocks noChangeArrowheads="1"/>
          </p:cNvSpPr>
          <p:nvPr>
            <p:custDataLst>
              <p:tags r:id="rId4"/>
            </p:custDataLst>
          </p:nvPr>
        </p:nvSpPr>
        <p:spPr bwMode="auto">
          <a:xfrm>
            <a:off x="2089491" y="2816005"/>
            <a:ext cx="2064154" cy="5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zh-CN" sz="2700" dirty="0">
                <a:solidFill>
                  <a:schemeClr val="lt1"/>
                </a:solidFill>
              </a:rPr>
              <a:t>PART01</a:t>
            </a:r>
          </a:p>
        </p:txBody>
      </p:sp>
      <p:sp>
        <p:nvSpPr>
          <p:cNvPr id="34" name="文本框 20"/>
          <p:cNvSpPr txBox="1">
            <a:spLocks noChangeArrowheads="1"/>
          </p:cNvSpPr>
          <p:nvPr>
            <p:custDataLst>
              <p:tags r:id="rId5"/>
            </p:custDataLst>
          </p:nvPr>
        </p:nvSpPr>
        <p:spPr bwMode="auto">
          <a:xfrm>
            <a:off x="1631098" y="1893268"/>
            <a:ext cx="2980937" cy="11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en-US" altLang="zh-CN" sz="6400" dirty="0">
                <a:solidFill>
                  <a:schemeClr val="lt1"/>
                </a:solidFill>
                <a:latin typeface="Impact" panose="020B0806030902050204" pitchFamily="34" charset="0"/>
              </a:rPr>
              <a:t>01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28000" fill="hold" grpId="0" nodeType="clickEffect">
                                  <p:stCondLst>
                                    <p:cond delay="0"/>
                                  </p:stCondLst>
                                  <p:childTnLst>
                                    <p:set>
                                      <p:cBhvr>
                                        <p:cTn id="6" dur="500"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500"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strVal val="4*#ppt_w"/>
                                          </p:val>
                                        </p:tav>
                                        <p:tav tm="100000">
                                          <p:val>
                                            <p:strVal val="#ppt_w"/>
                                          </p:val>
                                        </p:tav>
                                      </p:tavLst>
                                    </p:anim>
                                    <p:anim calcmode="lin" valueType="num">
                                      <p:cBhvr>
                                        <p:cTn id="13" dur="500" fill="hold"/>
                                        <p:tgtEl>
                                          <p:spTgt spid="24"/>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24"/>
                                        </p:tgtEl>
                                      </p:cBhvr>
                                    </p:animEffect>
                                    <p:animScale>
                                      <p:cBhvr>
                                        <p:cTn id="17" dur="250" autoRev="1" fill="hold"/>
                                        <p:tgtEl>
                                          <p:spTgt spid="24"/>
                                        </p:tgtEl>
                                      </p:cBhvr>
                                      <p:by x="105000" y="105000"/>
                                    </p:animScale>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p:tgtEl>
                                          <p:spTgt spid="34"/>
                                        </p:tgtEl>
                                        <p:attrNameLst>
                                          <p:attrName>ppt_y</p:attrName>
                                        </p:attrNameLst>
                                      </p:cBhvr>
                                      <p:tavLst>
                                        <p:tav tm="0">
                                          <p:val>
                                            <p:strVal val="#ppt_y+#ppt_h*1.125000"/>
                                          </p:val>
                                        </p:tav>
                                        <p:tav tm="100000">
                                          <p:val>
                                            <p:strVal val="#ppt_y"/>
                                          </p:val>
                                        </p:tav>
                                      </p:tavLst>
                                    </p:anim>
                                    <p:animEffect transition="in" filter="wipe(up)">
                                      <p:cBhvr>
                                        <p:cTn id="22" dur="500"/>
                                        <p:tgtEl>
                                          <p:spTgt spid="34"/>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p:tgtEl>
                                          <p:spTgt spid="33"/>
                                        </p:tgtEl>
                                        <p:attrNameLst>
                                          <p:attrName>ppt_y</p:attrName>
                                        </p:attrNameLst>
                                      </p:cBhvr>
                                      <p:tavLst>
                                        <p:tav tm="0">
                                          <p:val>
                                            <p:strVal val="#ppt_y-#ppt_h*1.125000"/>
                                          </p:val>
                                        </p:tav>
                                        <p:tav tm="100000">
                                          <p:val>
                                            <p:strVal val="#ppt_y"/>
                                          </p:val>
                                        </p:tav>
                                      </p:tavLst>
                                    </p:anim>
                                    <p:animEffect transition="in" filter="wipe(down)">
                                      <p:cBhvr>
                                        <p:cTn id="26" dur="500"/>
                                        <p:tgtEl>
                                          <p:spTgt spid="33"/>
                                        </p:tgtEl>
                                      </p:cBhvr>
                                    </p:animEffec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p:stCondLst>
                              <p:cond delay="2000"/>
                            </p:stCondLst>
                            <p:childTnLst>
                              <p:par>
                                <p:cTn id="34" presetID="35" presetClass="path" presetSubtype="0" accel="50000" decel="50000" fill="hold" nodeType="afterEffect">
                                  <p:stCondLst>
                                    <p:cond delay="0"/>
                                  </p:stCondLst>
                                  <p:childTnLst>
                                    <p:animMotion origin="layout" path="M -2.22222E-6 -2.22222E-6 L -0.30173 -2.22222E-6 " pathEditMode="relative" rAng="0" ptsTypes="AA">
                                      <p:cBhvr>
                                        <p:cTn id="35" dur="500" fill="hold"/>
                                        <p:tgtEl>
                                          <p:spTgt spid="19"/>
                                        </p:tgtEl>
                                        <p:attrNameLst>
                                          <p:attrName>ppt_x</p:attrName>
                                          <p:attrName>ppt_y</p:attrName>
                                        </p:attrNameLst>
                                      </p:cBhvr>
                                      <p:rCtr x="-15087" y="0"/>
                                    </p:animMotion>
                                  </p:childTnLst>
                                </p:cTn>
                              </p:par>
                            </p:childTnLst>
                          </p:cTn>
                        </p:par>
                        <p:par>
                          <p:cTn id="36" fill="hold">
                            <p:stCondLst>
                              <p:cond delay="2500"/>
                            </p:stCondLst>
                            <p:childTnLst>
                              <p:par>
                                <p:cTn id="37" presetID="1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ppt_x</p:attrName>
                                        </p:attrNameLst>
                                      </p:cBhvr>
                                      <p:tavLst>
                                        <p:tav tm="0">
                                          <p:val>
                                            <p:strVal val="#ppt_x-#ppt_w*1.125000"/>
                                          </p:val>
                                        </p:tav>
                                        <p:tav tm="100000">
                                          <p:val>
                                            <p:strVal val="#ppt_x"/>
                                          </p:val>
                                        </p:tav>
                                      </p:tavLst>
                                    </p:anim>
                                    <p:animEffect transition="in" filter="wipe(right)">
                                      <p:cBhvr>
                                        <p:cTn id="40" dur="500"/>
                                        <p:tgtEl>
                                          <p:spTgt spid="18"/>
                                        </p:tgtEl>
                                      </p:cBhvr>
                                    </p:animEffect>
                                  </p:childTnLst>
                                </p:cTn>
                              </p:par>
                            </p:childTnLst>
                          </p:cTn>
                        </p:par>
                        <p:par>
                          <p:cTn id="41" fill="hold">
                            <p:stCondLst>
                              <p:cond delay="3000"/>
                            </p:stCondLst>
                            <p:childTnLst>
                              <p:par>
                                <p:cTn id="42" presetID="2" presetClass="entr" presetSubtype="4"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20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p:bldP spid="39" grpId="0"/>
      <p:bldP spid="23" grpId="0" bldLvl="0" animBg="1"/>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接连接符 40"/>
          <p:cNvCxnSpPr/>
          <p:nvPr>
            <p:custDataLst>
              <p:tags r:id="rId1"/>
            </p:custDataLst>
          </p:nvPr>
        </p:nvCxnSpPr>
        <p:spPr>
          <a:xfrm>
            <a:off x="0" y="3918969"/>
            <a:ext cx="12190413" cy="0"/>
          </a:xfrm>
          <a:prstGeom prst="line">
            <a:avLst/>
          </a:prstGeom>
          <a:ln w="19050">
            <a:solidFill>
              <a:schemeClr val="dk2"/>
            </a:solidFill>
            <a:prstDash val="sysDash"/>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622423" y="1515777"/>
            <a:ext cx="1105493" cy="2523265"/>
            <a:chOff x="466878" y="1023579"/>
            <a:chExt cx="829228" cy="1892011"/>
          </a:xfrm>
        </p:grpSpPr>
        <p:cxnSp>
          <p:nvCxnSpPr>
            <p:cNvPr id="43" name="直接连接符 42"/>
            <p:cNvCxnSpPr/>
            <p:nvPr>
              <p:custDataLst>
                <p:tags r:id="rId20"/>
              </p:custDataLst>
            </p:nvPr>
          </p:nvCxnSpPr>
          <p:spPr>
            <a:xfrm>
              <a:off x="881492" y="1888431"/>
              <a:ext cx="0" cy="900000"/>
            </a:xfrm>
            <a:prstGeom prst="line">
              <a:avLst/>
            </a:prstGeom>
            <a:ln>
              <a:solidFill>
                <a:schemeClr val="dk2"/>
              </a:solidFill>
            </a:ln>
          </p:spPr>
          <p:style>
            <a:lnRef idx="1">
              <a:schemeClr val="accent1"/>
            </a:lnRef>
            <a:fillRef idx="0">
              <a:schemeClr val="accent1"/>
            </a:fillRef>
            <a:effectRef idx="0">
              <a:schemeClr val="accent1"/>
            </a:effectRef>
            <a:fontRef idx="minor">
              <a:schemeClr val="tx1"/>
            </a:fontRef>
          </p:style>
        </p:cxnSp>
        <p:sp>
          <p:nvSpPr>
            <p:cNvPr id="44" name="椭圆 43"/>
            <p:cNvSpPr/>
            <p:nvPr>
              <p:custDataLst>
                <p:tags r:id="rId21"/>
              </p:custDataLst>
            </p:nvPr>
          </p:nvSpPr>
          <p:spPr>
            <a:xfrm>
              <a:off x="791492" y="2735590"/>
              <a:ext cx="180000" cy="180000"/>
            </a:xfrm>
            <a:prstGeom prst="ellipse">
              <a:avLst/>
            </a:prstGeom>
            <a:solidFill>
              <a:schemeClr val="lt1"/>
            </a:solidFill>
            <a:ln>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lt1"/>
                </a:solidFill>
                <a:latin typeface="Impact" panose="020B0806030902050204" pitchFamily="34" charset="0"/>
              </a:endParaRPr>
            </a:p>
          </p:txBody>
        </p:sp>
        <p:sp>
          <p:nvSpPr>
            <p:cNvPr id="45" name="椭圆 44"/>
            <p:cNvSpPr/>
            <p:nvPr>
              <p:custDataLst>
                <p:tags r:id="rId22"/>
              </p:custDataLst>
            </p:nvPr>
          </p:nvSpPr>
          <p:spPr>
            <a:xfrm>
              <a:off x="466878" y="1023579"/>
              <a:ext cx="829228" cy="829228"/>
            </a:xfrm>
            <a:prstGeom prst="ellipse">
              <a:avLst/>
            </a:prstGeom>
            <a:gradFill flip="none" rotWithShape="1">
              <a:gsLst>
                <a:gs pos="0">
                  <a:srgbClr val="FFFFFF"/>
                </a:gs>
                <a:gs pos="50000">
                  <a:srgbClr val="F2F2F2">
                    <a:lumMod val="95000"/>
                  </a:srgbClr>
                </a:gs>
                <a:gs pos="100000">
                  <a:srgbClr val="BFBFBF">
                    <a:lumMod val="75000"/>
                  </a:srgbClr>
                </a:gs>
              </a:gsLst>
              <a:lin ang="18900000" scaled="0"/>
            </a:gradFill>
            <a:ln w="31750">
              <a:gradFill>
                <a:gsLst>
                  <a:gs pos="0">
                    <a:srgbClr val="FFFFFF"/>
                  </a:gs>
                  <a:gs pos="100000">
                    <a:srgbClr val="D9D9D9">
                      <a:lumMod val="85000"/>
                    </a:srgbClr>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3200" dirty="0">
                <a:solidFill>
                  <a:prstClr val="white"/>
                </a:solidFill>
                <a:latin typeface="Impact" panose="020B0806030902050204" pitchFamily="34" charset="0"/>
              </a:endParaRPr>
            </a:p>
          </p:txBody>
        </p:sp>
        <p:sp>
          <p:nvSpPr>
            <p:cNvPr id="46" name="椭圆 45"/>
            <p:cNvSpPr/>
            <p:nvPr>
              <p:custDataLst>
                <p:tags r:id="rId23"/>
              </p:custDataLst>
            </p:nvPr>
          </p:nvSpPr>
          <p:spPr>
            <a:xfrm>
              <a:off x="580885" y="1137579"/>
              <a:ext cx="601237" cy="601237"/>
            </a:xfrm>
            <a:prstGeom prst="ellipse">
              <a:avLst/>
            </a:prstGeom>
            <a:solidFill>
              <a:schemeClr val="accent1"/>
            </a:soli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34285" rIns="0" bIns="34285" numCol="1" spcCol="0" rtlCol="0" fromWordArt="0" anchor="ctr" anchorCtr="0" forceAA="0" compatLnSpc="1">
              <a:noAutofit/>
            </a:bodyPr>
            <a:lstStyle/>
            <a:p>
              <a:pPr algn="ctr" defTabSz="913765"/>
              <a:r>
                <a:rPr lang="en-US" altLang="zh-CN" sz="2700" dirty="0">
                  <a:solidFill>
                    <a:schemeClr val="lt1"/>
                  </a:solidFill>
                  <a:latin typeface="Impact" panose="020B0806030902050204" pitchFamily="34" charset="0"/>
                  <a:cs typeface="Kartika" panose="02020503030404060203" pitchFamily="18" charset="0"/>
                </a:rPr>
                <a:t>01</a:t>
              </a:r>
            </a:p>
          </p:txBody>
        </p:sp>
      </p:grpSp>
      <p:grpSp>
        <p:nvGrpSpPr>
          <p:cNvPr id="47" name="组合 46"/>
          <p:cNvGrpSpPr/>
          <p:nvPr/>
        </p:nvGrpSpPr>
        <p:grpSpPr>
          <a:xfrm>
            <a:off x="2323563" y="3798941"/>
            <a:ext cx="1105493" cy="2566450"/>
            <a:chOff x="1547664" y="2735590"/>
            <a:chExt cx="829228" cy="1924392"/>
          </a:xfrm>
        </p:grpSpPr>
        <p:cxnSp>
          <p:nvCxnSpPr>
            <p:cNvPr id="48" name="直接连接符 47"/>
            <p:cNvCxnSpPr/>
            <p:nvPr>
              <p:custDataLst>
                <p:tags r:id="rId16"/>
              </p:custDataLst>
            </p:nvPr>
          </p:nvCxnSpPr>
          <p:spPr>
            <a:xfrm>
              <a:off x="1962278" y="2825590"/>
              <a:ext cx="0" cy="900000"/>
            </a:xfrm>
            <a:prstGeom prst="line">
              <a:avLst/>
            </a:prstGeom>
            <a:ln>
              <a:solidFill>
                <a:schemeClr val="dk2"/>
              </a:solidFill>
            </a:ln>
          </p:spPr>
          <p:style>
            <a:lnRef idx="1">
              <a:schemeClr val="accent1"/>
            </a:lnRef>
            <a:fillRef idx="0">
              <a:schemeClr val="accent1"/>
            </a:fillRef>
            <a:effectRef idx="0">
              <a:schemeClr val="accent1"/>
            </a:effectRef>
            <a:fontRef idx="minor">
              <a:schemeClr val="tx1"/>
            </a:fontRef>
          </p:style>
        </p:cxnSp>
        <p:sp>
          <p:nvSpPr>
            <p:cNvPr id="49" name="椭圆 48"/>
            <p:cNvSpPr/>
            <p:nvPr>
              <p:custDataLst>
                <p:tags r:id="rId17"/>
              </p:custDataLst>
            </p:nvPr>
          </p:nvSpPr>
          <p:spPr>
            <a:xfrm>
              <a:off x="1872278" y="2735590"/>
              <a:ext cx="180000" cy="180000"/>
            </a:xfrm>
            <a:prstGeom prst="ellipse">
              <a:avLst/>
            </a:prstGeom>
            <a:solidFill>
              <a:schemeClr val="lt1"/>
            </a:solidFill>
            <a:ln>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lt1"/>
                </a:solidFill>
                <a:latin typeface="Impact" panose="020B0806030902050204" pitchFamily="34" charset="0"/>
              </a:endParaRPr>
            </a:p>
          </p:txBody>
        </p:sp>
        <p:sp>
          <p:nvSpPr>
            <p:cNvPr id="50" name="椭圆 49"/>
            <p:cNvSpPr/>
            <p:nvPr>
              <p:custDataLst>
                <p:tags r:id="rId18"/>
              </p:custDataLst>
            </p:nvPr>
          </p:nvSpPr>
          <p:spPr>
            <a:xfrm>
              <a:off x="1547664" y="3830754"/>
              <a:ext cx="829228" cy="829228"/>
            </a:xfrm>
            <a:prstGeom prst="ellipse">
              <a:avLst/>
            </a:prstGeom>
            <a:gradFill flip="none" rotWithShape="1">
              <a:gsLst>
                <a:gs pos="0">
                  <a:srgbClr val="FFFFFF"/>
                </a:gs>
                <a:gs pos="50000">
                  <a:srgbClr val="F2F2F2">
                    <a:lumMod val="95000"/>
                  </a:srgbClr>
                </a:gs>
                <a:gs pos="100000">
                  <a:srgbClr val="BFBFBF">
                    <a:lumMod val="75000"/>
                  </a:srgbClr>
                </a:gs>
              </a:gsLst>
              <a:lin ang="18900000" scaled="0"/>
            </a:gradFill>
            <a:ln w="31750">
              <a:gradFill>
                <a:gsLst>
                  <a:gs pos="0">
                    <a:srgbClr val="FFFFFF"/>
                  </a:gs>
                  <a:gs pos="100000">
                    <a:srgbClr val="D9D9D9">
                      <a:lumMod val="85000"/>
                    </a:srgbClr>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3200" dirty="0">
                <a:solidFill>
                  <a:prstClr val="white"/>
                </a:solidFill>
                <a:latin typeface="Impact" panose="020B0806030902050204" pitchFamily="34" charset="0"/>
              </a:endParaRPr>
            </a:p>
          </p:txBody>
        </p:sp>
        <p:sp>
          <p:nvSpPr>
            <p:cNvPr id="51" name="椭圆 50"/>
            <p:cNvSpPr/>
            <p:nvPr>
              <p:custDataLst>
                <p:tags r:id="rId19"/>
              </p:custDataLst>
            </p:nvPr>
          </p:nvSpPr>
          <p:spPr>
            <a:xfrm>
              <a:off x="1661671" y="3944755"/>
              <a:ext cx="601237" cy="601237"/>
            </a:xfrm>
            <a:prstGeom prst="ellipse">
              <a:avLst/>
            </a:prstGeom>
            <a:solidFill>
              <a:schemeClr val="accent1"/>
            </a:soli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34285" rIns="0" bIns="34285" numCol="1" spcCol="0" rtlCol="0" fromWordArt="0" anchor="ctr" anchorCtr="0" forceAA="0" compatLnSpc="1">
              <a:noAutofit/>
            </a:bodyPr>
            <a:lstStyle/>
            <a:p>
              <a:pPr algn="ctr" defTabSz="913765"/>
              <a:r>
                <a:rPr lang="en-US" altLang="zh-CN" sz="2700" dirty="0">
                  <a:solidFill>
                    <a:schemeClr val="lt1"/>
                  </a:solidFill>
                  <a:latin typeface="Impact" panose="020B0806030902050204" pitchFamily="34" charset="0"/>
                  <a:cs typeface="Kartika" panose="02020503030404060203" pitchFamily="18" charset="0"/>
                </a:rPr>
                <a:t>02</a:t>
              </a:r>
            </a:p>
          </p:txBody>
        </p:sp>
      </p:grpSp>
      <p:grpSp>
        <p:nvGrpSpPr>
          <p:cNvPr id="57" name="组合 56"/>
          <p:cNvGrpSpPr/>
          <p:nvPr/>
        </p:nvGrpSpPr>
        <p:grpSpPr>
          <a:xfrm>
            <a:off x="5114453" y="1515777"/>
            <a:ext cx="1105493" cy="2523265"/>
            <a:chOff x="4283968" y="1023579"/>
            <a:chExt cx="829228" cy="1892011"/>
          </a:xfrm>
        </p:grpSpPr>
        <p:cxnSp>
          <p:nvCxnSpPr>
            <p:cNvPr id="58" name="直接连接符 57"/>
            <p:cNvCxnSpPr/>
            <p:nvPr>
              <p:custDataLst>
                <p:tags r:id="rId12"/>
              </p:custDataLst>
            </p:nvPr>
          </p:nvCxnSpPr>
          <p:spPr>
            <a:xfrm>
              <a:off x="4698582" y="1876069"/>
              <a:ext cx="0" cy="900000"/>
            </a:xfrm>
            <a:prstGeom prst="line">
              <a:avLst/>
            </a:prstGeom>
            <a:ln>
              <a:solidFill>
                <a:schemeClr val="dk2"/>
              </a:solidFill>
            </a:ln>
          </p:spPr>
          <p:style>
            <a:lnRef idx="1">
              <a:schemeClr val="accent1"/>
            </a:lnRef>
            <a:fillRef idx="0">
              <a:schemeClr val="accent1"/>
            </a:fillRef>
            <a:effectRef idx="0">
              <a:schemeClr val="accent1"/>
            </a:effectRef>
            <a:fontRef idx="minor">
              <a:schemeClr val="tx1"/>
            </a:fontRef>
          </p:style>
        </p:cxnSp>
        <p:sp>
          <p:nvSpPr>
            <p:cNvPr id="59" name="椭圆 58"/>
            <p:cNvSpPr/>
            <p:nvPr>
              <p:custDataLst>
                <p:tags r:id="rId13"/>
              </p:custDataLst>
            </p:nvPr>
          </p:nvSpPr>
          <p:spPr>
            <a:xfrm>
              <a:off x="4608582" y="2735590"/>
              <a:ext cx="180000" cy="180000"/>
            </a:xfrm>
            <a:prstGeom prst="ellipse">
              <a:avLst/>
            </a:prstGeom>
            <a:solidFill>
              <a:schemeClr val="lt1"/>
            </a:solidFill>
            <a:ln>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lt1"/>
                </a:solidFill>
                <a:latin typeface="Impact" panose="020B0806030902050204" pitchFamily="34" charset="0"/>
              </a:endParaRPr>
            </a:p>
          </p:txBody>
        </p:sp>
        <p:sp>
          <p:nvSpPr>
            <p:cNvPr id="60" name="椭圆 59"/>
            <p:cNvSpPr/>
            <p:nvPr>
              <p:custDataLst>
                <p:tags r:id="rId14"/>
              </p:custDataLst>
            </p:nvPr>
          </p:nvSpPr>
          <p:spPr>
            <a:xfrm>
              <a:off x="4283968" y="1023579"/>
              <a:ext cx="829228" cy="829228"/>
            </a:xfrm>
            <a:prstGeom prst="ellipse">
              <a:avLst/>
            </a:prstGeom>
            <a:gradFill flip="none" rotWithShape="1">
              <a:gsLst>
                <a:gs pos="0">
                  <a:srgbClr val="FFFFFF"/>
                </a:gs>
                <a:gs pos="50000">
                  <a:srgbClr val="F2F2F2">
                    <a:lumMod val="95000"/>
                  </a:srgbClr>
                </a:gs>
                <a:gs pos="100000">
                  <a:srgbClr val="BFBFBF">
                    <a:lumMod val="75000"/>
                  </a:srgbClr>
                </a:gs>
              </a:gsLst>
              <a:lin ang="18900000" scaled="0"/>
            </a:gradFill>
            <a:ln w="31750">
              <a:gradFill>
                <a:gsLst>
                  <a:gs pos="0">
                    <a:srgbClr val="FFFFFF"/>
                  </a:gs>
                  <a:gs pos="100000">
                    <a:srgbClr val="D9D9D9">
                      <a:lumMod val="85000"/>
                    </a:srgbClr>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3200" dirty="0">
                <a:solidFill>
                  <a:prstClr val="white"/>
                </a:solidFill>
                <a:latin typeface="Impact" panose="020B0806030902050204" pitchFamily="34" charset="0"/>
              </a:endParaRPr>
            </a:p>
          </p:txBody>
        </p:sp>
        <p:sp>
          <p:nvSpPr>
            <p:cNvPr id="61" name="椭圆 60"/>
            <p:cNvSpPr/>
            <p:nvPr>
              <p:custDataLst>
                <p:tags r:id="rId15"/>
              </p:custDataLst>
            </p:nvPr>
          </p:nvSpPr>
          <p:spPr>
            <a:xfrm>
              <a:off x="4397968" y="1137579"/>
              <a:ext cx="601237" cy="601237"/>
            </a:xfrm>
            <a:prstGeom prst="ellipse">
              <a:avLst/>
            </a:prstGeom>
            <a:solidFill>
              <a:schemeClr val="accent1"/>
            </a:soli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34285" rIns="0" bIns="34285" numCol="1" spcCol="0" rtlCol="0" fromWordArt="0" anchor="ctr" anchorCtr="0" forceAA="0" compatLnSpc="1">
              <a:noAutofit/>
            </a:bodyPr>
            <a:lstStyle/>
            <a:p>
              <a:pPr algn="ctr" defTabSz="913765"/>
              <a:r>
                <a:rPr lang="en-US" altLang="zh-CN" sz="2700" dirty="0">
                  <a:solidFill>
                    <a:schemeClr val="lt1"/>
                  </a:solidFill>
                  <a:latin typeface="Impact" panose="020B0806030902050204" pitchFamily="34" charset="0"/>
                  <a:cs typeface="Kartika" panose="02020503030404060203" pitchFamily="18" charset="0"/>
                </a:rPr>
                <a:t>03</a:t>
              </a:r>
            </a:p>
          </p:txBody>
        </p:sp>
      </p:grpSp>
      <p:grpSp>
        <p:nvGrpSpPr>
          <p:cNvPr id="67" name="组合 66"/>
          <p:cNvGrpSpPr/>
          <p:nvPr/>
        </p:nvGrpSpPr>
        <p:grpSpPr>
          <a:xfrm>
            <a:off x="7991031" y="3798941"/>
            <a:ext cx="1105493" cy="1688599"/>
            <a:chOff x="7308304" y="2735590"/>
            <a:chExt cx="829228" cy="1266156"/>
          </a:xfrm>
        </p:grpSpPr>
        <p:cxnSp>
          <p:nvCxnSpPr>
            <p:cNvPr id="68" name="直接连接符 67"/>
            <p:cNvCxnSpPr/>
            <p:nvPr>
              <p:custDataLst>
                <p:tags r:id="rId8"/>
              </p:custDataLst>
            </p:nvPr>
          </p:nvCxnSpPr>
          <p:spPr>
            <a:xfrm>
              <a:off x="7722918" y="2836513"/>
              <a:ext cx="0" cy="900000"/>
            </a:xfrm>
            <a:prstGeom prst="line">
              <a:avLst/>
            </a:prstGeom>
            <a:ln>
              <a:solidFill>
                <a:schemeClr val="dk2"/>
              </a:solidFill>
            </a:ln>
          </p:spPr>
          <p:style>
            <a:lnRef idx="1">
              <a:schemeClr val="accent1"/>
            </a:lnRef>
            <a:fillRef idx="0">
              <a:schemeClr val="accent1"/>
            </a:fillRef>
            <a:effectRef idx="0">
              <a:schemeClr val="accent1"/>
            </a:effectRef>
            <a:fontRef idx="minor">
              <a:schemeClr val="tx1"/>
            </a:fontRef>
          </p:style>
        </p:cxnSp>
        <p:sp>
          <p:nvSpPr>
            <p:cNvPr id="69" name="椭圆 68"/>
            <p:cNvSpPr/>
            <p:nvPr>
              <p:custDataLst>
                <p:tags r:id="rId9"/>
              </p:custDataLst>
            </p:nvPr>
          </p:nvSpPr>
          <p:spPr>
            <a:xfrm>
              <a:off x="7632918" y="2735590"/>
              <a:ext cx="180000" cy="180000"/>
            </a:xfrm>
            <a:prstGeom prst="ellipse">
              <a:avLst/>
            </a:prstGeom>
            <a:solidFill>
              <a:schemeClr val="lt1"/>
            </a:solidFill>
            <a:ln>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lt1"/>
                </a:solidFill>
                <a:latin typeface="Impact" panose="020B0806030902050204" pitchFamily="34" charset="0"/>
              </a:endParaRPr>
            </a:p>
          </p:txBody>
        </p:sp>
        <p:sp>
          <p:nvSpPr>
            <p:cNvPr id="70" name="椭圆 69"/>
            <p:cNvSpPr/>
            <p:nvPr>
              <p:custDataLst>
                <p:tags r:id="rId10"/>
              </p:custDataLst>
            </p:nvPr>
          </p:nvSpPr>
          <p:spPr>
            <a:xfrm>
              <a:off x="7308304" y="3172518"/>
              <a:ext cx="829228" cy="829228"/>
            </a:xfrm>
            <a:prstGeom prst="ellipse">
              <a:avLst/>
            </a:prstGeom>
            <a:gradFill flip="none" rotWithShape="1">
              <a:gsLst>
                <a:gs pos="0">
                  <a:srgbClr val="FFFFFF"/>
                </a:gs>
                <a:gs pos="50000">
                  <a:srgbClr val="F2F2F2">
                    <a:lumMod val="95000"/>
                  </a:srgbClr>
                </a:gs>
                <a:gs pos="100000">
                  <a:srgbClr val="BFBFBF">
                    <a:lumMod val="75000"/>
                  </a:srgbClr>
                </a:gs>
              </a:gsLst>
              <a:lin ang="18900000" scaled="0"/>
            </a:gradFill>
            <a:ln w="31750">
              <a:gradFill>
                <a:gsLst>
                  <a:gs pos="0">
                    <a:srgbClr val="FFFFFF"/>
                  </a:gs>
                  <a:gs pos="100000">
                    <a:srgbClr val="D9D9D9">
                      <a:lumMod val="85000"/>
                    </a:srgbClr>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3200" dirty="0">
                <a:solidFill>
                  <a:prstClr val="white"/>
                </a:solidFill>
                <a:latin typeface="Impact" panose="020B0806030902050204" pitchFamily="34" charset="0"/>
              </a:endParaRPr>
            </a:p>
          </p:txBody>
        </p:sp>
        <p:sp>
          <p:nvSpPr>
            <p:cNvPr id="71" name="椭圆 70"/>
            <p:cNvSpPr/>
            <p:nvPr>
              <p:custDataLst>
                <p:tags r:id="rId11"/>
              </p:custDataLst>
            </p:nvPr>
          </p:nvSpPr>
          <p:spPr>
            <a:xfrm>
              <a:off x="7422311" y="3286519"/>
              <a:ext cx="601237" cy="601237"/>
            </a:xfrm>
            <a:prstGeom prst="ellipse">
              <a:avLst/>
            </a:prstGeom>
            <a:solidFill>
              <a:schemeClr val="accent1"/>
            </a:soli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34285" rIns="0" bIns="34285" numCol="1" spcCol="0" rtlCol="0" fromWordArt="0" anchor="ctr" anchorCtr="0" forceAA="0" compatLnSpc="1">
              <a:noAutofit/>
            </a:bodyPr>
            <a:lstStyle/>
            <a:p>
              <a:pPr algn="ctr" defTabSz="913765"/>
              <a:r>
                <a:rPr lang="en-US" altLang="zh-CN" sz="2700" dirty="0">
                  <a:solidFill>
                    <a:schemeClr val="lt1"/>
                  </a:solidFill>
                  <a:latin typeface="Impact" panose="020B0806030902050204" pitchFamily="34" charset="0"/>
                  <a:cs typeface="Kartika" panose="02020503030404060203" pitchFamily="18" charset="0"/>
                </a:rPr>
                <a:t>04</a:t>
              </a:r>
            </a:p>
          </p:txBody>
        </p:sp>
      </p:grpSp>
      <p:sp>
        <p:nvSpPr>
          <p:cNvPr id="72" name="文本框 71"/>
          <p:cNvSpPr txBox="1"/>
          <p:nvPr>
            <p:custDataLst>
              <p:tags r:id="rId2"/>
            </p:custDataLst>
          </p:nvPr>
        </p:nvSpPr>
        <p:spPr>
          <a:xfrm>
            <a:off x="2068955" y="1786468"/>
            <a:ext cx="2020570" cy="920750"/>
          </a:xfrm>
          <a:prstGeom prst="rect">
            <a:avLst/>
          </a:prstGeom>
          <a:noFill/>
          <a:effectLst/>
        </p:spPr>
        <p:txBody>
          <a:bodyPr wrap="none" lIns="121917" tIns="60958" rIns="121917" bIns="60958" rtlCol="0">
            <a:spAutoFit/>
          </a:bodyPr>
          <a:lstStyle/>
          <a:p>
            <a:pPr algn="l">
              <a:lnSpc>
                <a:spcPct val="130000"/>
              </a:lnSpc>
            </a:pPr>
            <a:r>
              <a:rPr lang="en-US" sz="2000" b="1" dirty="0">
                <a:solidFill>
                  <a:schemeClr val="dk1"/>
                </a:solidFill>
                <a:latin typeface="微软雅黑" panose="020B0503020204020204" pitchFamily="34" charset="-122"/>
                <a:ea typeface="微软雅黑" panose="020B0503020204020204" pitchFamily="34" charset="-122"/>
              </a:rPr>
              <a:t>2010</a:t>
            </a:r>
            <a:r>
              <a:rPr lang="zh-CN" altLang="en-US" sz="2000" b="1" dirty="0">
                <a:solidFill>
                  <a:schemeClr val="dk1"/>
                </a:solidFill>
                <a:latin typeface="微软雅黑" panose="020B0503020204020204" pitchFamily="34" charset="-122"/>
                <a:ea typeface="微软雅黑" panose="020B0503020204020204" pitchFamily="34" charset="-122"/>
              </a:rPr>
              <a:t>年</a:t>
            </a:r>
            <a:endParaRPr lang="en-US" sz="2000" b="1" dirty="0">
              <a:solidFill>
                <a:schemeClr val="dk1"/>
              </a:solidFill>
              <a:latin typeface="微软雅黑" panose="020B0503020204020204" pitchFamily="34" charset="-122"/>
              <a:ea typeface="微软雅黑" panose="020B0503020204020204" pitchFamily="34" charset="-122"/>
            </a:endParaRPr>
          </a:p>
          <a:p>
            <a:pPr algn="l">
              <a:lnSpc>
                <a:spcPct val="130000"/>
              </a:lnSpc>
            </a:pPr>
            <a:r>
              <a:rPr lang="zh-CN" altLang="en-US" sz="2000" dirty="0">
                <a:solidFill>
                  <a:schemeClr val="dk1"/>
                </a:solidFill>
                <a:latin typeface="微软雅黑" panose="020B0503020204020204" pitchFamily="34" charset="-122"/>
                <a:ea typeface="微软雅黑" panose="020B0503020204020204" pitchFamily="34" charset="-122"/>
              </a:rPr>
              <a:t>评为院级精品课</a:t>
            </a:r>
          </a:p>
        </p:txBody>
      </p:sp>
      <p:sp>
        <p:nvSpPr>
          <p:cNvPr id="73" name="文本框 72"/>
          <p:cNvSpPr txBox="1"/>
          <p:nvPr>
            <p:custDataLst>
              <p:tags r:id="rId3"/>
            </p:custDataLst>
          </p:nvPr>
        </p:nvSpPr>
        <p:spPr>
          <a:xfrm>
            <a:off x="3456715" y="5271636"/>
            <a:ext cx="2528570" cy="1160145"/>
          </a:xfrm>
          <a:prstGeom prst="rect">
            <a:avLst/>
          </a:prstGeom>
          <a:noFill/>
          <a:effectLst/>
        </p:spPr>
        <p:txBody>
          <a:bodyPr wrap="none" lIns="121917" tIns="60958" rIns="121917" bIns="60958" rtlCol="0">
            <a:spAutoFit/>
          </a:bodyPr>
          <a:lstStyle/>
          <a:p>
            <a:pPr algn="l">
              <a:lnSpc>
                <a:spcPct val="130000"/>
              </a:lnSpc>
            </a:pPr>
            <a:r>
              <a:rPr lang="zh-CN" altLang="en-US" sz="2000" b="1" dirty="0">
                <a:solidFill>
                  <a:schemeClr val="dk1"/>
                </a:solidFill>
                <a:latin typeface="微软雅黑" panose="020B0503020204020204" pitchFamily="34" charset="-122"/>
                <a:ea typeface="微软雅黑" panose="020B0503020204020204" pitchFamily="34" charset="-122"/>
              </a:rPr>
              <a:t>201</a:t>
            </a:r>
            <a:r>
              <a:rPr lang="en-US" altLang="zh-CN" sz="2000" b="1" dirty="0">
                <a:solidFill>
                  <a:schemeClr val="dk1"/>
                </a:solidFill>
                <a:latin typeface="微软雅黑" panose="020B0503020204020204" pitchFamily="34" charset="-122"/>
                <a:ea typeface="微软雅黑" panose="020B0503020204020204" pitchFamily="34" charset="-122"/>
              </a:rPr>
              <a:t>4</a:t>
            </a:r>
            <a:endParaRPr lang="zh-CN" altLang="en-US" sz="2000" b="1" dirty="0">
              <a:solidFill>
                <a:schemeClr val="dk1"/>
              </a:solidFill>
              <a:latin typeface="微软雅黑" panose="020B0503020204020204" pitchFamily="34" charset="-122"/>
              <a:ea typeface="微软雅黑" panose="020B0503020204020204" pitchFamily="34" charset="-122"/>
            </a:endParaRPr>
          </a:p>
          <a:p>
            <a:pPr algn="l">
              <a:lnSpc>
                <a:spcPct val="130000"/>
              </a:lnSpc>
            </a:pPr>
            <a:r>
              <a:rPr lang="zh-CN" altLang="en-US" sz="2000" dirty="0">
                <a:solidFill>
                  <a:schemeClr val="dk1"/>
                </a:solidFill>
                <a:latin typeface="微软雅黑" panose="020B0503020204020204" pitchFamily="34" charset="-122"/>
                <a:ea typeface="微软雅黑" panose="020B0503020204020204" pitchFamily="34" charset="-122"/>
              </a:rPr>
              <a:t>通过院级精品课验收</a:t>
            </a:r>
            <a:endParaRPr lang="zh-CN" altLang="en-US" sz="1200" dirty="0">
              <a:solidFill>
                <a:schemeClr val="dk1"/>
              </a:solidFill>
              <a:latin typeface="微软雅黑" panose="020B0503020204020204" pitchFamily="34" charset="-122"/>
              <a:ea typeface="微软雅黑" panose="020B0503020204020204" pitchFamily="34" charset="-122"/>
            </a:endParaRPr>
          </a:p>
          <a:p>
            <a:pPr>
              <a:lnSpc>
                <a:spcPct val="130000"/>
              </a:lnSpc>
            </a:pPr>
            <a:endParaRPr lang="zh-CN" altLang="en-US" sz="1200" dirty="0">
              <a:solidFill>
                <a:schemeClr val="dk1"/>
              </a:solidFill>
              <a:latin typeface="微软雅黑" panose="020B0503020204020204" pitchFamily="34" charset="-122"/>
              <a:ea typeface="微软雅黑" panose="020B0503020204020204" pitchFamily="34" charset="-122"/>
            </a:endParaRPr>
          </a:p>
        </p:txBody>
      </p:sp>
      <p:sp>
        <p:nvSpPr>
          <p:cNvPr id="75" name="文本框 74"/>
          <p:cNvSpPr txBox="1"/>
          <p:nvPr>
            <p:custDataLst>
              <p:tags r:id="rId4"/>
            </p:custDataLst>
          </p:nvPr>
        </p:nvSpPr>
        <p:spPr>
          <a:xfrm>
            <a:off x="6264774" y="1291198"/>
            <a:ext cx="3290570" cy="920750"/>
          </a:xfrm>
          <a:prstGeom prst="rect">
            <a:avLst/>
          </a:prstGeom>
          <a:noFill/>
          <a:effectLst/>
        </p:spPr>
        <p:txBody>
          <a:bodyPr wrap="none" lIns="121917" tIns="60958" rIns="121917" bIns="60958" rtlCol="0">
            <a:spAutoFit/>
          </a:bodyPr>
          <a:lstStyle/>
          <a:p>
            <a:pPr algn="l">
              <a:lnSpc>
                <a:spcPct val="130000"/>
              </a:lnSpc>
            </a:pPr>
            <a:r>
              <a:rPr lang="zh-CN" altLang="en-US" sz="2000" b="1" dirty="0">
                <a:solidFill>
                  <a:schemeClr val="dk1"/>
                </a:solidFill>
                <a:latin typeface="微软雅黑" panose="020B0503020204020204" pitchFamily="34" charset="-122"/>
                <a:ea typeface="微软雅黑" panose="020B0503020204020204" pitchFamily="34" charset="-122"/>
              </a:rPr>
              <a:t>20</a:t>
            </a:r>
            <a:r>
              <a:rPr lang="en-US" altLang="zh-CN" sz="2000" b="1" dirty="0">
                <a:solidFill>
                  <a:schemeClr val="dk1"/>
                </a:solidFill>
                <a:latin typeface="微软雅黑" panose="020B0503020204020204" pitchFamily="34" charset="-122"/>
                <a:ea typeface="微软雅黑" panose="020B0503020204020204" pitchFamily="34" charset="-122"/>
              </a:rPr>
              <a:t>20</a:t>
            </a:r>
            <a:endParaRPr lang="zh-CN" altLang="en-US" sz="2000" b="1" dirty="0">
              <a:solidFill>
                <a:schemeClr val="dk1"/>
              </a:solidFill>
              <a:latin typeface="微软雅黑" panose="020B0503020204020204" pitchFamily="34" charset="-122"/>
              <a:ea typeface="微软雅黑" panose="020B0503020204020204" pitchFamily="34" charset="-122"/>
            </a:endParaRPr>
          </a:p>
          <a:p>
            <a:pPr algn="l">
              <a:lnSpc>
                <a:spcPct val="130000"/>
              </a:lnSpc>
            </a:pPr>
            <a:r>
              <a:rPr lang="zh-CN" altLang="en-US" sz="2000" dirty="0">
                <a:solidFill>
                  <a:schemeClr val="dk1"/>
                </a:solidFill>
                <a:latin typeface="微软雅黑" panose="020B0503020204020204" pitchFamily="34" charset="-122"/>
                <a:ea typeface="微软雅黑" panose="020B0503020204020204" pitchFamily="34" charset="-122"/>
              </a:rPr>
              <a:t>评为院级精品在线开放课程</a:t>
            </a:r>
          </a:p>
        </p:txBody>
      </p:sp>
      <p:sp>
        <p:nvSpPr>
          <p:cNvPr id="77" name="文本框 76"/>
          <p:cNvSpPr txBox="1"/>
          <p:nvPr>
            <p:custDataLst>
              <p:tags r:id="rId5"/>
            </p:custDataLst>
          </p:nvPr>
        </p:nvSpPr>
        <p:spPr>
          <a:xfrm>
            <a:off x="8502220" y="5517699"/>
            <a:ext cx="2782570" cy="920750"/>
          </a:xfrm>
          <a:prstGeom prst="rect">
            <a:avLst/>
          </a:prstGeom>
          <a:noFill/>
          <a:effectLst/>
        </p:spPr>
        <p:txBody>
          <a:bodyPr wrap="none" lIns="121917" tIns="60958" rIns="121917" bIns="60958" rtlCol="0">
            <a:spAutoFit/>
          </a:bodyPr>
          <a:lstStyle/>
          <a:p>
            <a:pPr>
              <a:lnSpc>
                <a:spcPct val="130000"/>
              </a:lnSpc>
            </a:pPr>
            <a:r>
              <a:rPr lang="en-US" altLang="zh-CN" sz="2000" b="1" dirty="0">
                <a:solidFill>
                  <a:schemeClr val="dk1"/>
                </a:solidFill>
                <a:latin typeface="微软雅黑" panose="020B0503020204020204" pitchFamily="34" charset="-122"/>
                <a:ea typeface="微软雅黑" panose="020B0503020204020204" pitchFamily="34" charset="-122"/>
              </a:rPr>
              <a:t>2021</a:t>
            </a:r>
          </a:p>
          <a:p>
            <a:pPr>
              <a:lnSpc>
                <a:spcPct val="130000"/>
              </a:lnSpc>
            </a:pPr>
            <a:r>
              <a:rPr lang="zh-CN" altLang="en-US" sz="2000" dirty="0">
                <a:solidFill>
                  <a:schemeClr val="dk1"/>
                </a:solidFill>
                <a:latin typeface="微软雅黑" panose="020B0503020204020204" pitchFamily="34" charset="-122"/>
                <a:ea typeface="微软雅黑" panose="020B0503020204020204" pitchFamily="34" charset="-122"/>
              </a:rPr>
              <a:t>省级在线精品开放课程</a:t>
            </a:r>
          </a:p>
        </p:txBody>
      </p:sp>
      <p:grpSp>
        <p:nvGrpSpPr>
          <p:cNvPr id="39" name="组合 38"/>
          <p:cNvGrpSpPr/>
          <p:nvPr/>
        </p:nvGrpSpPr>
        <p:grpSpPr>
          <a:xfrm>
            <a:off x="815307" y="679901"/>
            <a:ext cx="10559799" cy="60973"/>
            <a:chOff x="3060700" y="4724400"/>
            <a:chExt cx="5955507" cy="31432"/>
          </a:xfrm>
        </p:grpSpPr>
        <p:cxnSp>
          <p:nvCxnSpPr>
            <p:cNvPr id="40" name="直接连接符 39"/>
            <p:cNvCxnSpPr/>
            <p:nvPr>
              <p:custDataLst>
                <p:tags r:id="rId6"/>
              </p:custDataLst>
            </p:nvPr>
          </p:nvCxnSpPr>
          <p:spPr>
            <a:xfrm>
              <a:off x="3060700" y="4724400"/>
              <a:ext cx="5955507" cy="0"/>
            </a:xfrm>
            <a:prstGeom prst="line">
              <a:avLst/>
            </a:prstGeom>
            <a:ln w="28575">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custDataLst>
                <p:tags r:id="rId7"/>
              </p:custDataLst>
            </p:nvPr>
          </p:nvCxnSpPr>
          <p:spPr>
            <a:xfrm>
              <a:off x="3060700" y="4755832"/>
              <a:ext cx="5955507" cy="0"/>
            </a:xfrm>
            <a:prstGeom prst="line">
              <a:avLst/>
            </a:prstGeom>
            <a:ln w="28575">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9" name="Text Box 18"/>
          <p:cNvSpPr txBox="1">
            <a:spLocks noChangeArrowheads="1"/>
          </p:cNvSpPr>
          <p:nvPr/>
        </p:nvSpPr>
        <p:spPr bwMode="gray">
          <a:xfrm>
            <a:off x="3934460" y="228600"/>
            <a:ext cx="4827270"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accent1"/>
                </a:solidFill>
                <a:latin typeface="微软雅黑" panose="020B0503020204020204" pitchFamily="34" charset="-122"/>
                <a:ea typeface="微软雅黑" panose="020B0503020204020204" pitchFamily="34" charset="-122"/>
              </a:rPr>
              <a:t>1.</a:t>
            </a:r>
            <a:r>
              <a:rPr lang="zh-CN" altLang="en-US" b="1" dirty="0">
                <a:solidFill>
                  <a:schemeClr val="accent1"/>
                </a:solidFill>
                <a:latin typeface="微软雅黑" panose="020B0503020204020204" pitchFamily="34" charset="-122"/>
                <a:ea typeface="微软雅黑" panose="020B0503020204020204" pitchFamily="34" charset="-122"/>
              </a:rPr>
              <a:t>课程沿革</a:t>
            </a:r>
          </a:p>
        </p:txBody>
      </p:sp>
      <p:pic>
        <p:nvPicPr>
          <p:cNvPr id="2" name="图片 1"/>
          <p:cNvPicPr>
            <a:picLocks noChangeAspect="1"/>
          </p:cNvPicPr>
          <p:nvPr/>
        </p:nvPicPr>
        <p:blipFill>
          <a:blip r:embed="rId26"/>
          <a:stretch>
            <a:fillRect/>
          </a:stretch>
        </p:blipFill>
        <p:spPr>
          <a:xfrm>
            <a:off x="6608737" y="2218828"/>
            <a:ext cx="1729361" cy="1216861"/>
          </a:xfrm>
          <a:prstGeom prst="rect">
            <a:avLst/>
          </a:prstGeom>
        </p:spPr>
      </p:pic>
      <p:pic>
        <p:nvPicPr>
          <p:cNvPr id="3" name="图片 2"/>
          <p:cNvPicPr>
            <a:picLocks noChangeAspect="1"/>
          </p:cNvPicPr>
          <p:nvPr/>
        </p:nvPicPr>
        <p:blipFill>
          <a:blip r:embed="rId27"/>
          <a:stretch>
            <a:fillRect/>
          </a:stretch>
        </p:blipFill>
        <p:spPr>
          <a:xfrm>
            <a:off x="9481675" y="4059883"/>
            <a:ext cx="1653553" cy="1242448"/>
          </a:xfrm>
          <a:prstGeom prst="rect">
            <a:avLst/>
          </a:prstGeom>
        </p:spPr>
      </p:pic>
      <p:pic>
        <p:nvPicPr>
          <p:cNvPr id="5" name="图片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519202" y="4059883"/>
            <a:ext cx="1850076" cy="12839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500"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500"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anim calcmode="lin" valueType="num">
                                      <p:cBhvr>
                                        <p:cTn id="12" dur="500" fill="hold"/>
                                        <p:tgtEl>
                                          <p:spTgt spid="42"/>
                                        </p:tgtEl>
                                        <p:attrNameLst>
                                          <p:attrName>ppt_x</p:attrName>
                                        </p:attrNameLst>
                                      </p:cBhvr>
                                      <p:tavLst>
                                        <p:tav tm="0">
                                          <p:val>
                                            <p:strVal val="#ppt_x"/>
                                          </p:val>
                                        </p:tav>
                                        <p:tav tm="100000">
                                          <p:val>
                                            <p:strVal val="#ppt_x"/>
                                          </p:val>
                                        </p:tav>
                                      </p:tavLst>
                                    </p:anim>
                                    <p:anim calcmode="lin" valueType="num">
                                      <p:cBhvr>
                                        <p:cTn id="13" dur="500" fill="hold"/>
                                        <p:tgtEl>
                                          <p:spTgt spid="4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500"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anim calcmode="lin" valueType="num">
                                      <p:cBhvr>
                                        <p:cTn id="17" dur="500" fill="hold"/>
                                        <p:tgtEl>
                                          <p:spTgt spid="47"/>
                                        </p:tgtEl>
                                        <p:attrNameLst>
                                          <p:attrName>ppt_x</p:attrName>
                                        </p:attrNameLst>
                                      </p:cBhvr>
                                      <p:tavLst>
                                        <p:tav tm="0">
                                          <p:val>
                                            <p:strVal val="#ppt_x"/>
                                          </p:val>
                                        </p:tav>
                                        <p:tav tm="100000">
                                          <p:val>
                                            <p:strVal val="#ppt_x"/>
                                          </p:val>
                                        </p:tav>
                                      </p:tavLst>
                                    </p:anim>
                                    <p:anim calcmode="lin" valueType="num">
                                      <p:cBhvr>
                                        <p:cTn id="18" dur="500" fill="hold"/>
                                        <p:tgtEl>
                                          <p:spTgt spid="4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750"/>
                                  </p:stCondLst>
                                  <p:childTnLst>
                                    <p:set>
                                      <p:cBhvr>
                                        <p:cTn id="20" dur="500"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anim calcmode="lin" valueType="num">
                                      <p:cBhvr>
                                        <p:cTn id="22" dur="500" fill="hold"/>
                                        <p:tgtEl>
                                          <p:spTgt spid="57"/>
                                        </p:tgtEl>
                                        <p:attrNameLst>
                                          <p:attrName>ppt_x</p:attrName>
                                        </p:attrNameLst>
                                      </p:cBhvr>
                                      <p:tavLst>
                                        <p:tav tm="0">
                                          <p:val>
                                            <p:strVal val="#ppt_x"/>
                                          </p:val>
                                        </p:tav>
                                        <p:tav tm="100000">
                                          <p:val>
                                            <p:strVal val="#ppt_x"/>
                                          </p:val>
                                        </p:tav>
                                      </p:tavLst>
                                    </p:anim>
                                    <p:anim calcmode="lin" valueType="num">
                                      <p:cBhvr>
                                        <p:cTn id="23" dur="500" fill="hold"/>
                                        <p:tgtEl>
                                          <p:spTgt spid="5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250"/>
                                  </p:stCondLst>
                                  <p:childTnLst>
                                    <p:set>
                                      <p:cBhvr>
                                        <p:cTn id="25" dur="500"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anim calcmode="lin" valueType="num">
                                      <p:cBhvr>
                                        <p:cTn id="27" dur="500" fill="hold"/>
                                        <p:tgtEl>
                                          <p:spTgt spid="67"/>
                                        </p:tgtEl>
                                        <p:attrNameLst>
                                          <p:attrName>ppt_x</p:attrName>
                                        </p:attrNameLst>
                                      </p:cBhvr>
                                      <p:tavLst>
                                        <p:tav tm="0">
                                          <p:val>
                                            <p:strVal val="#ppt_x"/>
                                          </p:val>
                                        </p:tav>
                                        <p:tav tm="100000">
                                          <p:val>
                                            <p:strVal val="#ppt_x"/>
                                          </p:val>
                                        </p:tav>
                                      </p:tavLst>
                                    </p:anim>
                                    <p:anim calcmode="lin" valueType="num">
                                      <p:cBhvr>
                                        <p:cTn id="28" dur="500" fill="hold"/>
                                        <p:tgtEl>
                                          <p:spTgt spid="6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50" presetClass="entr" presetSubtype="0" decel="100000" fill="hold" grpId="0" nodeType="afterEffect">
                                  <p:stCondLst>
                                    <p:cond delay="0"/>
                                  </p:stCondLst>
                                  <p:childTnLst>
                                    <p:set>
                                      <p:cBhvr>
                                        <p:cTn id="31" dur="500" fill="hold">
                                          <p:stCondLst>
                                            <p:cond delay="0"/>
                                          </p:stCondLst>
                                        </p:cTn>
                                        <p:tgtEl>
                                          <p:spTgt spid="72"/>
                                        </p:tgtEl>
                                        <p:attrNameLst>
                                          <p:attrName>style.visibility</p:attrName>
                                        </p:attrNameLst>
                                      </p:cBhvr>
                                      <p:to>
                                        <p:strVal val="visible"/>
                                      </p:to>
                                    </p:set>
                                    <p:anim calcmode="lin" valueType="num">
                                      <p:cBhvr>
                                        <p:cTn id="32" dur="500" fill="hold"/>
                                        <p:tgtEl>
                                          <p:spTgt spid="72"/>
                                        </p:tgtEl>
                                        <p:attrNameLst>
                                          <p:attrName>ppt_w</p:attrName>
                                        </p:attrNameLst>
                                      </p:cBhvr>
                                      <p:tavLst>
                                        <p:tav tm="0">
                                          <p:val>
                                            <p:strVal val="#ppt_w+.3"/>
                                          </p:val>
                                        </p:tav>
                                        <p:tav tm="100000">
                                          <p:val>
                                            <p:strVal val="#ppt_w"/>
                                          </p:val>
                                        </p:tav>
                                      </p:tavLst>
                                    </p:anim>
                                    <p:anim calcmode="lin" valueType="num">
                                      <p:cBhvr>
                                        <p:cTn id="33" dur="500" fill="hold"/>
                                        <p:tgtEl>
                                          <p:spTgt spid="72"/>
                                        </p:tgtEl>
                                        <p:attrNameLst>
                                          <p:attrName>ppt_h</p:attrName>
                                        </p:attrNameLst>
                                      </p:cBhvr>
                                      <p:tavLst>
                                        <p:tav tm="0">
                                          <p:val>
                                            <p:strVal val="#ppt_h"/>
                                          </p:val>
                                        </p:tav>
                                        <p:tav tm="100000">
                                          <p:val>
                                            <p:strVal val="#ppt_h"/>
                                          </p:val>
                                        </p:tav>
                                      </p:tavLst>
                                    </p:anim>
                                    <p:animEffect transition="in" filter="fade">
                                      <p:cBhvr>
                                        <p:cTn id="34" dur="500"/>
                                        <p:tgtEl>
                                          <p:spTgt spid="72"/>
                                        </p:tgtEl>
                                      </p:cBhvr>
                                    </p:animEffect>
                                  </p:childTnLst>
                                </p:cTn>
                              </p:par>
                              <p:par>
                                <p:cTn id="35" presetID="50" presetClass="entr" presetSubtype="0" decel="100000" fill="hold" grpId="0" nodeType="withEffect">
                                  <p:stCondLst>
                                    <p:cond delay="250"/>
                                  </p:stCondLst>
                                  <p:childTnLst>
                                    <p:set>
                                      <p:cBhvr>
                                        <p:cTn id="36" dur="500" fill="hold">
                                          <p:stCondLst>
                                            <p:cond delay="0"/>
                                          </p:stCondLst>
                                        </p:cTn>
                                        <p:tgtEl>
                                          <p:spTgt spid="73"/>
                                        </p:tgtEl>
                                        <p:attrNameLst>
                                          <p:attrName>style.visibility</p:attrName>
                                        </p:attrNameLst>
                                      </p:cBhvr>
                                      <p:to>
                                        <p:strVal val="visible"/>
                                      </p:to>
                                    </p:set>
                                    <p:anim calcmode="lin" valueType="num">
                                      <p:cBhvr>
                                        <p:cTn id="37" dur="500" fill="hold"/>
                                        <p:tgtEl>
                                          <p:spTgt spid="73"/>
                                        </p:tgtEl>
                                        <p:attrNameLst>
                                          <p:attrName>ppt_w</p:attrName>
                                        </p:attrNameLst>
                                      </p:cBhvr>
                                      <p:tavLst>
                                        <p:tav tm="0">
                                          <p:val>
                                            <p:strVal val="#ppt_w+.3"/>
                                          </p:val>
                                        </p:tav>
                                        <p:tav tm="100000">
                                          <p:val>
                                            <p:strVal val="#ppt_w"/>
                                          </p:val>
                                        </p:tav>
                                      </p:tavLst>
                                    </p:anim>
                                    <p:anim calcmode="lin" valueType="num">
                                      <p:cBhvr>
                                        <p:cTn id="38" dur="500" fill="hold"/>
                                        <p:tgtEl>
                                          <p:spTgt spid="73"/>
                                        </p:tgtEl>
                                        <p:attrNameLst>
                                          <p:attrName>ppt_h</p:attrName>
                                        </p:attrNameLst>
                                      </p:cBhvr>
                                      <p:tavLst>
                                        <p:tav tm="0">
                                          <p:val>
                                            <p:strVal val="#ppt_h"/>
                                          </p:val>
                                        </p:tav>
                                        <p:tav tm="100000">
                                          <p:val>
                                            <p:strVal val="#ppt_h"/>
                                          </p:val>
                                        </p:tav>
                                      </p:tavLst>
                                    </p:anim>
                                    <p:animEffect transition="in" filter="fade">
                                      <p:cBhvr>
                                        <p:cTn id="39" dur="500"/>
                                        <p:tgtEl>
                                          <p:spTgt spid="73"/>
                                        </p:tgtEl>
                                      </p:cBhvr>
                                    </p:animEffect>
                                  </p:childTnLst>
                                </p:cTn>
                              </p:par>
                            </p:childTnLst>
                          </p:cTn>
                        </p:par>
                        <p:par>
                          <p:cTn id="40" fill="hold">
                            <p:stCondLst>
                              <p:cond delay="1500"/>
                            </p:stCondLst>
                            <p:childTnLst>
                              <p:par>
                                <p:cTn id="41" presetID="1"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50" presetClass="entr" presetSubtype="0" decel="100000" fill="hold" grpId="0" nodeType="withEffect">
                                  <p:stCondLst>
                                    <p:cond delay="750"/>
                                  </p:stCondLst>
                                  <p:childTnLst>
                                    <p:set>
                                      <p:cBhvr>
                                        <p:cTn id="44" dur="500" fill="hold">
                                          <p:stCondLst>
                                            <p:cond delay="0"/>
                                          </p:stCondLst>
                                        </p:cTn>
                                        <p:tgtEl>
                                          <p:spTgt spid="75"/>
                                        </p:tgtEl>
                                        <p:attrNameLst>
                                          <p:attrName>style.visibility</p:attrName>
                                        </p:attrNameLst>
                                      </p:cBhvr>
                                      <p:to>
                                        <p:strVal val="visible"/>
                                      </p:to>
                                    </p:set>
                                    <p:anim calcmode="lin" valueType="num">
                                      <p:cBhvr>
                                        <p:cTn id="45" dur="500" fill="hold"/>
                                        <p:tgtEl>
                                          <p:spTgt spid="75"/>
                                        </p:tgtEl>
                                        <p:attrNameLst>
                                          <p:attrName>ppt_w</p:attrName>
                                        </p:attrNameLst>
                                      </p:cBhvr>
                                      <p:tavLst>
                                        <p:tav tm="0">
                                          <p:val>
                                            <p:strVal val="#ppt_w+.3"/>
                                          </p:val>
                                        </p:tav>
                                        <p:tav tm="100000">
                                          <p:val>
                                            <p:strVal val="#ppt_w"/>
                                          </p:val>
                                        </p:tav>
                                      </p:tavLst>
                                    </p:anim>
                                    <p:anim calcmode="lin" valueType="num">
                                      <p:cBhvr>
                                        <p:cTn id="46" dur="500" fill="hold"/>
                                        <p:tgtEl>
                                          <p:spTgt spid="75"/>
                                        </p:tgtEl>
                                        <p:attrNameLst>
                                          <p:attrName>ppt_h</p:attrName>
                                        </p:attrNameLst>
                                      </p:cBhvr>
                                      <p:tavLst>
                                        <p:tav tm="0">
                                          <p:val>
                                            <p:strVal val="#ppt_h"/>
                                          </p:val>
                                        </p:tav>
                                        <p:tav tm="100000">
                                          <p:val>
                                            <p:strVal val="#ppt_h"/>
                                          </p:val>
                                        </p:tav>
                                      </p:tavLst>
                                    </p:anim>
                                    <p:animEffect transition="in" filter="fade">
                                      <p:cBhvr>
                                        <p:cTn id="47" dur="500"/>
                                        <p:tgtEl>
                                          <p:spTgt spid="75"/>
                                        </p:tgtEl>
                                      </p:cBhvr>
                                    </p:animEffect>
                                  </p:childTnLst>
                                </p:cTn>
                              </p:par>
                            </p:childTnLst>
                          </p:cTn>
                        </p:par>
                        <p:par>
                          <p:cTn id="48" fill="hold">
                            <p:stCondLst>
                              <p:cond delay="1500"/>
                            </p:stCondLst>
                            <p:childTnLst>
                              <p:par>
                                <p:cTn id="49" presetID="1"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50" presetClass="entr" presetSubtype="0" decel="100000" fill="hold" grpId="0" nodeType="withEffect">
                                  <p:stCondLst>
                                    <p:cond delay="1250"/>
                                  </p:stCondLst>
                                  <p:childTnLst>
                                    <p:set>
                                      <p:cBhvr>
                                        <p:cTn id="52" dur="500"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strVal val="#ppt_w+.3"/>
                                          </p:val>
                                        </p:tav>
                                        <p:tav tm="100000">
                                          <p:val>
                                            <p:strVal val="#ppt_w"/>
                                          </p:val>
                                        </p:tav>
                                      </p:tavLst>
                                    </p:anim>
                                    <p:anim calcmode="lin" valueType="num">
                                      <p:cBhvr>
                                        <p:cTn id="54" dur="500" fill="hold"/>
                                        <p:tgtEl>
                                          <p:spTgt spid="77"/>
                                        </p:tgtEl>
                                        <p:attrNameLst>
                                          <p:attrName>ppt_h</p:attrName>
                                        </p:attrNameLst>
                                      </p:cBhvr>
                                      <p:tavLst>
                                        <p:tav tm="0">
                                          <p:val>
                                            <p:strVal val="#ppt_h"/>
                                          </p:val>
                                        </p:tav>
                                        <p:tav tm="100000">
                                          <p:val>
                                            <p:strVal val="#ppt_h"/>
                                          </p:val>
                                        </p:tav>
                                      </p:tavLst>
                                    </p:anim>
                                    <p:animEffect transition="in" filter="fade">
                                      <p:cBhvr>
                                        <p:cTn id="55" dur="500"/>
                                        <p:tgtEl>
                                          <p:spTgt spid="77"/>
                                        </p:tgtEl>
                                      </p:cBhvr>
                                    </p:animEffect>
                                  </p:childTnLst>
                                </p:cTn>
                              </p:par>
                            </p:childTnLst>
                          </p:cTn>
                        </p:par>
                        <p:par>
                          <p:cTn id="56" fill="hold">
                            <p:stCondLst>
                              <p:cond delay="1500"/>
                            </p:stCondLst>
                            <p:childTnLst>
                              <p:par>
                                <p:cTn id="57" presetID="1" presetClass="entr" presetSubtype="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ldLvl="0" animBg="1"/>
      <p:bldP spid="73" grpId="0" bldLvl="0" animBg="1"/>
      <p:bldP spid="75" grpId="0" bldLvl="0" animBg="1"/>
      <p:bldP spid="7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33"/>
          <p:cNvSpPr/>
          <p:nvPr>
            <p:custDataLst>
              <p:tags r:id="rId1"/>
            </p:custDataLst>
          </p:nvPr>
        </p:nvSpPr>
        <p:spPr>
          <a:xfrm>
            <a:off x="1468755" y="1974850"/>
            <a:ext cx="9325610" cy="3157855"/>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rgbClr val="FFFFFF"/>
                </a:gs>
                <a:gs pos="100000">
                  <a:srgbClr val="D9D9D9">
                    <a:lumMod val="85000"/>
                  </a:srgbClr>
                </a:gs>
              </a:gsLst>
              <a:lin ang="2700000" scaled="0"/>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lt1"/>
              </a:solidFill>
            </a:endParaRPr>
          </a:p>
        </p:txBody>
      </p:sp>
      <p:sp>
        <p:nvSpPr>
          <p:cNvPr id="36" name="矩形 104"/>
          <p:cNvSpPr>
            <a:spLocks noChangeArrowheads="1"/>
          </p:cNvSpPr>
          <p:nvPr>
            <p:custDataLst>
              <p:tags r:id="rId2"/>
            </p:custDataLst>
          </p:nvPr>
        </p:nvSpPr>
        <p:spPr bwMode="auto">
          <a:xfrm>
            <a:off x="2638668" y="2349290"/>
            <a:ext cx="213741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200" b="1" dirty="0">
                <a:solidFill>
                  <a:schemeClr val="accent1"/>
                </a:solidFill>
                <a:latin typeface="微软雅黑" panose="020B0503020204020204" pitchFamily="34" charset="-122"/>
                <a:ea typeface="微软雅黑" panose="020B0503020204020204" pitchFamily="34" charset="-122"/>
                <a:sym typeface="方正兰亭黑_GBK" pitchFamily="2" charset="-122"/>
              </a:rPr>
              <a:t>市场调查与分析</a:t>
            </a:r>
          </a:p>
        </p:txBody>
      </p:sp>
      <p:sp>
        <p:nvSpPr>
          <p:cNvPr id="37" name="矩形 47"/>
          <p:cNvSpPr>
            <a:spLocks noChangeArrowheads="1"/>
          </p:cNvSpPr>
          <p:nvPr>
            <p:custDataLst>
              <p:tags r:id="rId3"/>
            </p:custDataLst>
          </p:nvPr>
        </p:nvSpPr>
        <p:spPr bwMode="auto">
          <a:xfrm>
            <a:off x="1918335" y="2811145"/>
            <a:ext cx="57658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28" tIns="45715" rIns="91428" bIns="45715">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l" eaLnBrk="1" hangingPunct="1">
              <a:lnSpc>
                <a:spcPct val="130000"/>
              </a:lnSpc>
              <a:spcBef>
                <a:spcPts val="0"/>
              </a:spcBef>
              <a:spcAft>
                <a:spcPts val="0"/>
              </a:spcAft>
            </a:pPr>
            <a:r>
              <a:rPr lang="zh-CN" altLang="en-US" sz="1400" dirty="0">
                <a:solidFill>
                  <a:schemeClr val="dk2">
                    <a:lumMod val="25000"/>
                  </a:schemeClr>
                </a:solidFill>
                <a:latin typeface="微软雅黑" panose="020B0503020204020204" pitchFamily="34" charset="-122"/>
                <a:ea typeface="微软雅黑" panose="020B0503020204020204" pitchFamily="34" charset="-122"/>
                <a:sym typeface="方正兰亭黑_GBK" pitchFamily="2" charset="-122"/>
              </a:rPr>
              <a:t>市场营销专业针对营销岗位群职业能力进行培养的一门专业核心课程。64课时，必修课，开设于第二学期。本课程使学生建立起市场意识和顾客意识，树立起现代市场调查的观念、全面掌握市场调查的技巧，并通过实践教学环节，培养学生分析和解决现实中市场调查问题的能力。</a:t>
            </a:r>
          </a:p>
          <a:p>
            <a:pPr algn="l" eaLnBrk="1" hangingPunct="1">
              <a:lnSpc>
                <a:spcPct val="130000"/>
              </a:lnSpc>
              <a:spcBef>
                <a:spcPts val="0"/>
              </a:spcBef>
              <a:spcAft>
                <a:spcPts val="0"/>
              </a:spcAft>
            </a:pPr>
            <a:r>
              <a:rPr lang="zh-CN" altLang="en-US" sz="1400" dirty="0">
                <a:solidFill>
                  <a:schemeClr val="dk2">
                    <a:lumMod val="25000"/>
                  </a:schemeClr>
                </a:solidFill>
                <a:latin typeface="微软雅黑" panose="020B0503020204020204" pitchFamily="34" charset="-122"/>
                <a:ea typeface="微软雅黑" panose="020B0503020204020204" pitchFamily="34" charset="-122"/>
                <a:sym typeface="方正兰亭黑_GBK" pitchFamily="2" charset="-122"/>
              </a:rPr>
              <a:t>教材：国家规划教材</a:t>
            </a:r>
            <a:r>
              <a:rPr lang="en-US" altLang="zh-CN" sz="1400" dirty="0">
                <a:solidFill>
                  <a:schemeClr val="dk2">
                    <a:lumMod val="25000"/>
                  </a:schemeClr>
                </a:solidFill>
                <a:latin typeface="微软雅黑" panose="020B0503020204020204" pitchFamily="34" charset="-122"/>
                <a:ea typeface="微软雅黑" panose="020B0503020204020204" pitchFamily="34" charset="-122"/>
                <a:sym typeface="方正兰亭黑_GBK" pitchFamily="2" charset="-122"/>
              </a:rPr>
              <a:t>   </a:t>
            </a:r>
            <a:r>
              <a:rPr lang="zh-CN" altLang="en-US" sz="1400" dirty="0">
                <a:solidFill>
                  <a:schemeClr val="dk2">
                    <a:lumMod val="25000"/>
                  </a:schemeClr>
                </a:solidFill>
                <a:latin typeface="微软雅黑" panose="020B0503020204020204" pitchFamily="34" charset="-122"/>
                <a:ea typeface="微软雅黑" panose="020B0503020204020204" pitchFamily="34" charset="-122"/>
                <a:sym typeface="方正兰亭黑_GBK" pitchFamily="2" charset="-122"/>
              </a:rPr>
              <a:t>《市场调查与分析》</a:t>
            </a:r>
          </a:p>
          <a:p>
            <a:pPr indent="0" algn="l" eaLnBrk="1" hangingPunct="1">
              <a:lnSpc>
                <a:spcPct val="130000"/>
              </a:lnSpc>
              <a:spcBef>
                <a:spcPts val="0"/>
              </a:spcBef>
              <a:spcAft>
                <a:spcPts val="0"/>
              </a:spcAft>
              <a:buNone/>
            </a:pPr>
            <a:r>
              <a:rPr lang="en-US" altLang="zh-CN" sz="1400" dirty="0">
                <a:solidFill>
                  <a:schemeClr val="dk2">
                    <a:lumMod val="25000"/>
                  </a:schemeClr>
                </a:solidFill>
                <a:latin typeface="微软雅黑" panose="020B0503020204020204" pitchFamily="34" charset="-122"/>
                <a:ea typeface="微软雅黑" panose="020B0503020204020204" pitchFamily="34" charset="-122"/>
                <a:sym typeface="方正兰亭黑_GBK" pitchFamily="2" charset="-122"/>
              </a:rPr>
              <a:t>            </a:t>
            </a:r>
            <a:r>
              <a:rPr lang="zh-CN" altLang="en-US" sz="1400" dirty="0">
                <a:solidFill>
                  <a:schemeClr val="dk2">
                    <a:lumMod val="25000"/>
                  </a:schemeClr>
                </a:solidFill>
                <a:latin typeface="微软雅黑" panose="020B0503020204020204" pitchFamily="34" charset="-122"/>
                <a:ea typeface="微软雅黑" panose="020B0503020204020204" pitchFamily="34" charset="-122"/>
                <a:sym typeface="方正兰亭黑_GBK" pitchFamily="2" charset="-122"/>
              </a:rPr>
              <a:t>宋文光主编</a:t>
            </a:r>
            <a:r>
              <a:rPr lang="en-US" altLang="zh-CN" sz="1400" dirty="0">
                <a:solidFill>
                  <a:schemeClr val="dk2">
                    <a:lumMod val="25000"/>
                  </a:schemeClr>
                </a:solidFill>
                <a:latin typeface="微软雅黑" panose="020B0503020204020204" pitchFamily="34" charset="-122"/>
                <a:ea typeface="微软雅黑" panose="020B0503020204020204" pitchFamily="34" charset="-122"/>
                <a:sym typeface="方正兰亭黑_GBK" pitchFamily="2" charset="-122"/>
              </a:rPr>
              <a:t>   </a:t>
            </a:r>
            <a:r>
              <a:rPr lang="zh-CN" altLang="en-US" sz="1400" dirty="0">
                <a:solidFill>
                  <a:schemeClr val="dk2">
                    <a:lumMod val="25000"/>
                  </a:schemeClr>
                </a:solidFill>
                <a:latin typeface="微软雅黑" panose="020B0503020204020204" pitchFamily="34" charset="-122"/>
                <a:ea typeface="微软雅黑" panose="020B0503020204020204" pitchFamily="34" charset="-122"/>
                <a:sym typeface="方正兰亭黑_GBK" pitchFamily="2" charset="-122"/>
              </a:rPr>
              <a:t>高等教育出版社</a:t>
            </a:r>
          </a:p>
          <a:p>
            <a:pPr algn="l" eaLnBrk="1" hangingPunct="1">
              <a:lnSpc>
                <a:spcPct val="120000"/>
              </a:lnSpc>
              <a:spcBef>
                <a:spcPct val="0"/>
              </a:spcBef>
            </a:pPr>
            <a:endParaRPr lang="zh-CN" altLang="en-US" sz="1400" dirty="0">
              <a:solidFill>
                <a:schemeClr val="dk2">
                  <a:lumMod val="25000"/>
                </a:schemeClr>
              </a:solidFill>
              <a:latin typeface="微软雅黑" panose="020B0503020204020204" pitchFamily="34" charset="-122"/>
              <a:ea typeface="微软雅黑" panose="020B0503020204020204" pitchFamily="34" charset="-122"/>
              <a:sym typeface="方正兰亭黑_GBK" pitchFamily="2" charset="-122"/>
            </a:endParaRPr>
          </a:p>
        </p:txBody>
      </p:sp>
      <p:grpSp>
        <p:nvGrpSpPr>
          <p:cNvPr id="8" name="组合 7"/>
          <p:cNvGrpSpPr/>
          <p:nvPr/>
        </p:nvGrpSpPr>
        <p:grpSpPr>
          <a:xfrm>
            <a:off x="815307" y="679901"/>
            <a:ext cx="10559799" cy="60973"/>
            <a:chOff x="3060700" y="4724400"/>
            <a:chExt cx="5955507" cy="31432"/>
          </a:xfrm>
        </p:grpSpPr>
        <p:cxnSp>
          <p:nvCxnSpPr>
            <p:cNvPr id="9" name="直接连接符 8"/>
            <p:cNvCxnSpPr/>
            <p:nvPr>
              <p:custDataLst>
                <p:tags r:id="rId5"/>
              </p:custDataLst>
            </p:nvPr>
          </p:nvCxnSpPr>
          <p:spPr>
            <a:xfrm>
              <a:off x="3060700" y="4724400"/>
              <a:ext cx="5955507" cy="0"/>
            </a:xfrm>
            <a:prstGeom prst="line">
              <a:avLst/>
            </a:prstGeom>
            <a:ln w="28575">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6"/>
              </p:custDataLst>
            </p:nvPr>
          </p:nvCxnSpPr>
          <p:spPr>
            <a:xfrm>
              <a:off x="3060700" y="4755832"/>
              <a:ext cx="5955507" cy="0"/>
            </a:xfrm>
            <a:prstGeom prst="line">
              <a:avLst/>
            </a:prstGeom>
            <a:ln w="28575">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 name="Text Box 18"/>
          <p:cNvSpPr txBox="1">
            <a:spLocks noChangeArrowheads="1"/>
          </p:cNvSpPr>
          <p:nvPr/>
        </p:nvSpPr>
        <p:spPr bwMode="gray">
          <a:xfrm>
            <a:off x="4847231" y="228390"/>
            <a:ext cx="2495952"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accent1"/>
                </a:solidFill>
                <a:latin typeface="微软雅黑" panose="020B0503020204020204" pitchFamily="34" charset="-122"/>
                <a:ea typeface="微软雅黑" panose="020B0503020204020204" pitchFamily="34" charset="-122"/>
              </a:rPr>
              <a:t>2.</a:t>
            </a:r>
            <a:r>
              <a:rPr lang="zh-CN" altLang="en-US" b="1" dirty="0">
                <a:solidFill>
                  <a:schemeClr val="accent1"/>
                </a:solidFill>
                <a:latin typeface="微软雅黑" panose="020B0503020204020204" pitchFamily="34" charset="-122"/>
                <a:ea typeface="微软雅黑" panose="020B0503020204020204" pitchFamily="34" charset="-122"/>
              </a:rPr>
              <a:t>课程概述</a:t>
            </a:r>
          </a:p>
        </p:txBody>
      </p:sp>
      <p:pic>
        <p:nvPicPr>
          <p:cNvPr id="6" name="图片 5"/>
          <p:cNvPicPr>
            <a:picLocks noChangeAspect="1"/>
          </p:cNvPicPr>
          <p:nvPr>
            <p:custDataLst>
              <p:tags r:id="rId4"/>
            </p:custDataLst>
          </p:nvPr>
        </p:nvPicPr>
        <p:blipFill>
          <a:blip r:embed="rId9"/>
          <a:stretch>
            <a:fillRect/>
          </a:stretch>
        </p:blipFill>
        <p:spPr>
          <a:xfrm>
            <a:off x="8183245" y="2031365"/>
            <a:ext cx="2277745" cy="30441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p:cBhvr>
                                        <p:cTn id="12" dur="500"/>
                                        <p:tgtEl>
                                          <p:spTgt spid="36"/>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p:cBhvr>
                                        <p:cTn id="16" dur="500"/>
                                        <p:tgtEl>
                                          <p:spTgt spid="37"/>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utoUpdateAnimBg="0"/>
      <p:bldP spid="37" grpId="0" bldLvl="0" autoUpdateAnimBg="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807213" y="2620276"/>
            <a:ext cx="4528604" cy="591296"/>
            <a:chOff x="3695701" y="1174083"/>
            <a:chExt cx="4907918" cy="402790"/>
          </a:xfrm>
        </p:grpSpPr>
        <p:sp>
          <p:nvSpPr>
            <p:cNvPr id="16" name="原创设计师QQ598969553      _1"/>
            <p:cNvSpPr/>
            <p:nvPr>
              <p:custDataLst>
                <p:tags r:id="rId11"/>
              </p:custDataLst>
            </p:nvPr>
          </p:nvSpPr>
          <p:spPr>
            <a:xfrm>
              <a:off x="3695701" y="1174083"/>
              <a:ext cx="4907918" cy="402790"/>
            </a:xfrm>
            <a:prstGeom prst="roundRect">
              <a:avLst/>
            </a:prstGeom>
            <a:solidFill>
              <a:schemeClr val="accent1"/>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lt1"/>
                </a:solidFill>
              </a:endParaRPr>
            </a:p>
          </p:txBody>
        </p:sp>
        <p:sp>
          <p:nvSpPr>
            <p:cNvPr id="17" name="原创设计师QQ598969553      _6"/>
            <p:cNvSpPr/>
            <p:nvPr>
              <p:custDataLst>
                <p:tags r:id="rId12"/>
              </p:custDataLst>
            </p:nvPr>
          </p:nvSpPr>
          <p:spPr>
            <a:xfrm>
              <a:off x="3695701" y="1174083"/>
              <a:ext cx="4907918" cy="402790"/>
            </a:xfrm>
            <a:prstGeom prst="roundRect">
              <a:avLst/>
            </a:prstGeom>
            <a:solidFill>
              <a:schemeClr val="lt1">
                <a:lumMod val="85000"/>
              </a:schemeClr>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6083" tIns="68042" rIns="136083" bIns="68042" rtlCol="0" anchor="ctr"/>
            <a:lstStyle/>
            <a:p>
              <a:pPr algn="ctr"/>
              <a:endParaRPr lang="zh-CN" altLang="en-US" sz="1800" dirty="0">
                <a:solidFill>
                  <a:schemeClr val="lt1"/>
                </a:solidFill>
              </a:endParaRPr>
            </a:p>
          </p:txBody>
        </p:sp>
      </p:grpSp>
      <p:sp>
        <p:nvSpPr>
          <p:cNvPr id="18" name="原创设计师QQ598969553      _17"/>
          <p:cNvSpPr>
            <a:spLocks noChangeArrowheads="1"/>
          </p:cNvSpPr>
          <p:nvPr/>
        </p:nvSpPr>
        <p:spPr bwMode="gray">
          <a:xfrm>
            <a:off x="6377921" y="2635208"/>
            <a:ext cx="3935213" cy="595821"/>
          </a:xfrm>
          <a:prstGeom prst="roundRect">
            <a:avLst/>
          </a:prstGeom>
          <a:noFill/>
          <a:ln>
            <a:noFill/>
          </a:ln>
        </p:spPr>
        <p:txBody>
          <a:bodyPr wrap="square" lIns="121841" tIns="60921" rIns="121841" bIns="60921">
            <a:spAutoFit/>
          </a:bodyPr>
          <a:lstStyle/>
          <a:p>
            <a:r>
              <a:rPr lang="zh-CN" altLang="en-US" sz="2700" b="1" dirty="0">
                <a:solidFill>
                  <a:schemeClr val="accent1"/>
                </a:solidFill>
                <a:latin typeface="微软雅黑" panose="020B0503020204020204" pitchFamily="34" charset="-122"/>
                <a:ea typeface="微软雅黑" panose="020B0503020204020204" pitchFamily="34" charset="-122"/>
              </a:rPr>
              <a:t>“课堂革命”设计思路</a:t>
            </a:r>
          </a:p>
        </p:txBody>
      </p:sp>
      <p:grpSp>
        <p:nvGrpSpPr>
          <p:cNvPr id="19" name="组合 18"/>
          <p:cNvGrpSpPr/>
          <p:nvPr/>
        </p:nvGrpSpPr>
        <p:grpSpPr>
          <a:xfrm>
            <a:off x="9405780" y="2565499"/>
            <a:ext cx="930036" cy="661856"/>
            <a:chOff x="3595297" y="1157469"/>
            <a:chExt cx="633770" cy="450856"/>
          </a:xfrm>
        </p:grpSpPr>
        <p:sp>
          <p:nvSpPr>
            <p:cNvPr id="20" name="原创设计师QQ598969553      _19"/>
            <p:cNvSpPr/>
            <p:nvPr>
              <p:custDataLst>
                <p:tags r:id="rId9"/>
              </p:custDataLst>
            </p:nvPr>
          </p:nvSpPr>
          <p:spPr>
            <a:xfrm>
              <a:off x="3595297" y="1157469"/>
              <a:ext cx="633770" cy="450856"/>
            </a:xfrm>
            <a:prstGeom prst="roundRect">
              <a:avLst/>
            </a:prstGeom>
            <a:gradFill flip="none" rotWithShape="1">
              <a:gsLst>
                <a:gs pos="55000">
                  <a:srgbClr val="E7E7E7"/>
                </a:gs>
                <a:gs pos="0">
                  <a:schemeClr val="bg1"/>
                </a:gs>
                <a:gs pos="100000">
                  <a:schemeClr val="bg1">
                    <a:lumMod val="75000"/>
                  </a:schemeClr>
                </a:gs>
              </a:gsLst>
              <a:lin ang="18900000" scaled="1"/>
              <a:tileRect/>
            </a:gradFill>
            <a:ln w="12700">
              <a:gradFill flip="none" rotWithShape="1">
                <a:gsLst>
                  <a:gs pos="0">
                    <a:srgbClr val="BFBFBF">
                      <a:lumMod val="75000"/>
                    </a:srgbClr>
                  </a:gs>
                  <a:gs pos="100000">
                    <a:srgbClr val="FFFFFF"/>
                  </a:gs>
                </a:gsLst>
                <a:lin ang="18900000" scaled="0"/>
                <a:tileRect/>
              </a:gradFill>
            </a:ln>
            <a:effectLst>
              <a:outerShdw blurRad="190500" dist="762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accent1"/>
                </a:solidFill>
                <a:latin typeface="Impact" panose="020B0806030902050204" pitchFamily="34" charset="0"/>
              </a:endParaRPr>
            </a:p>
          </p:txBody>
        </p:sp>
        <p:sp>
          <p:nvSpPr>
            <p:cNvPr id="21" name="原创设计师QQ598969553      _24"/>
            <p:cNvSpPr>
              <a:spLocks noChangeArrowheads="1"/>
            </p:cNvSpPr>
            <p:nvPr>
              <p:custDataLst>
                <p:tags r:id="rId10"/>
              </p:custDataLst>
            </p:nvPr>
          </p:nvSpPr>
          <p:spPr bwMode="auto">
            <a:xfrm>
              <a:off x="3760353" y="1173921"/>
              <a:ext cx="303659" cy="41795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700" dirty="0">
                  <a:solidFill>
                    <a:schemeClr val="dk2">
                      <a:lumMod val="25000"/>
                    </a:schemeClr>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sym typeface="微软雅黑" panose="020B0503020204020204" pitchFamily="34" charset="-122"/>
                </a:rPr>
                <a:t>2</a:t>
              </a:r>
            </a:p>
          </p:txBody>
        </p:sp>
      </p:grpSp>
      <p:sp>
        <p:nvSpPr>
          <p:cNvPr id="23" name="圆角矩形 22"/>
          <p:cNvSpPr/>
          <p:nvPr>
            <p:custDataLst>
              <p:tags r:id="rId1"/>
            </p:custDataLst>
          </p:nvPr>
        </p:nvSpPr>
        <p:spPr>
          <a:xfrm rot="5400000">
            <a:off x="-24867" y="-325311"/>
            <a:ext cx="6292867" cy="3431525"/>
          </a:xfrm>
          <a:prstGeom prst="roundRect">
            <a:avLst>
              <a:gd name="adj" fmla="val 50000"/>
            </a:avLst>
          </a:prstGeom>
          <a:solidFill>
            <a:schemeClr val="accent1"/>
          </a:solidFill>
          <a:ln w="25400">
            <a:solidFill>
              <a:schemeClr val="lt1">
                <a:lumMod val="95000"/>
              </a:schemeClr>
            </a:solidFill>
          </a:ln>
          <a:effectLst>
            <a:outerShdw blurRad="254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800" dirty="0">
              <a:solidFill>
                <a:schemeClr val="lt1"/>
              </a:solidFill>
            </a:endParaRPr>
          </a:p>
        </p:txBody>
      </p:sp>
      <p:grpSp>
        <p:nvGrpSpPr>
          <p:cNvPr id="24" name="组合 23"/>
          <p:cNvGrpSpPr/>
          <p:nvPr/>
        </p:nvGrpSpPr>
        <p:grpSpPr>
          <a:xfrm>
            <a:off x="1621343" y="1245146"/>
            <a:ext cx="3000447" cy="3001532"/>
            <a:chOff x="3393105" y="2094170"/>
            <a:chExt cx="2664367" cy="2664367"/>
          </a:xfrm>
        </p:grpSpPr>
        <p:sp>
          <p:nvSpPr>
            <p:cNvPr id="25" name="椭圆 24"/>
            <p:cNvSpPr/>
            <p:nvPr>
              <p:custDataLst>
                <p:tags r:id="rId6"/>
              </p:custDataLst>
            </p:nvPr>
          </p:nvSpPr>
          <p:spPr>
            <a:xfrm>
              <a:off x="3393105" y="2094170"/>
              <a:ext cx="2664367" cy="2664367"/>
            </a:xfrm>
            <a:prstGeom prst="ellipse">
              <a:avLst/>
            </a:prstGeom>
            <a:gradFill flip="none" rotWithShape="1">
              <a:gsLst>
                <a:gs pos="0">
                  <a:srgbClr val="FFFFFF"/>
                </a:gs>
                <a:gs pos="100000">
                  <a:srgbClr val="D9D9D9">
                    <a:lumMod val="85000"/>
                  </a:srgbClr>
                </a:gs>
              </a:gsLst>
              <a:lin ang="5400000" scaled="0"/>
            </a:gradFill>
            <a:ln w="19050">
              <a:gradFill>
                <a:gsLst>
                  <a:gs pos="0">
                    <a:srgbClr val="FFFFFF"/>
                  </a:gs>
                  <a:gs pos="100000">
                    <a:srgbClr val="BFBFBF">
                      <a:lumMod val="75000"/>
                    </a:srgbClr>
                  </a:gs>
                </a:gsLst>
                <a:lin ang="5400000" scaled="0"/>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grpSp>
          <p:nvGrpSpPr>
            <p:cNvPr id="26" name="组合 25"/>
            <p:cNvGrpSpPr/>
            <p:nvPr/>
          </p:nvGrpSpPr>
          <p:grpSpPr>
            <a:xfrm>
              <a:off x="3655434" y="2332886"/>
              <a:ext cx="2167846" cy="2167846"/>
              <a:chOff x="3739822" y="2440887"/>
              <a:chExt cx="1970936" cy="1970936"/>
            </a:xfrm>
          </p:grpSpPr>
          <p:sp>
            <p:nvSpPr>
              <p:cNvPr id="27" name="圆角矩形 26"/>
              <p:cNvSpPr/>
              <p:nvPr>
                <p:custDataLst>
                  <p:tags r:id="rId7"/>
                </p:custDataLst>
              </p:nvPr>
            </p:nvSpPr>
            <p:spPr>
              <a:xfrm>
                <a:off x="3739822" y="2440887"/>
                <a:ext cx="1970936" cy="197093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sp>
            <p:nvSpPr>
              <p:cNvPr id="29" name="椭圆 28"/>
              <p:cNvSpPr>
                <a:spLocks noChangeAspect="1"/>
              </p:cNvSpPr>
              <p:nvPr>
                <p:custDataLst>
                  <p:tags r:id="rId8"/>
                </p:custDataLst>
              </p:nvPr>
            </p:nvSpPr>
            <p:spPr>
              <a:xfrm>
                <a:off x="3837054" y="2549460"/>
                <a:ext cx="1776466" cy="1776466"/>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lt1"/>
                  </a:solidFill>
                </a:endParaRPr>
              </a:p>
            </p:txBody>
          </p:sp>
        </p:grpSp>
      </p:grpSp>
      <p:sp>
        <p:nvSpPr>
          <p:cNvPr id="33" name="文本框 20"/>
          <p:cNvSpPr txBox="1">
            <a:spLocks noChangeArrowheads="1"/>
          </p:cNvSpPr>
          <p:nvPr>
            <p:custDataLst>
              <p:tags r:id="rId2"/>
            </p:custDataLst>
          </p:nvPr>
        </p:nvSpPr>
        <p:spPr bwMode="auto">
          <a:xfrm>
            <a:off x="2089491" y="2816005"/>
            <a:ext cx="2064154" cy="5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zh-CN" sz="2700" dirty="0">
                <a:solidFill>
                  <a:schemeClr val="lt1"/>
                </a:solidFill>
              </a:rPr>
              <a:t>PART02</a:t>
            </a:r>
          </a:p>
        </p:txBody>
      </p:sp>
      <p:sp>
        <p:nvSpPr>
          <p:cNvPr id="34" name="文本框 20"/>
          <p:cNvSpPr txBox="1">
            <a:spLocks noChangeArrowheads="1"/>
          </p:cNvSpPr>
          <p:nvPr>
            <p:custDataLst>
              <p:tags r:id="rId3"/>
            </p:custDataLst>
          </p:nvPr>
        </p:nvSpPr>
        <p:spPr bwMode="auto">
          <a:xfrm>
            <a:off x="1631098" y="1893268"/>
            <a:ext cx="2980937" cy="11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en-US" altLang="zh-CN" sz="6400" dirty="0">
                <a:solidFill>
                  <a:schemeClr val="lt1"/>
                </a:solidFill>
                <a:latin typeface="Impact" panose="020B0806030902050204" pitchFamily="34" charset="0"/>
              </a:rPr>
              <a:t>02</a:t>
            </a:r>
          </a:p>
        </p:txBody>
      </p:sp>
      <p:sp>
        <p:nvSpPr>
          <p:cNvPr id="22" name="原创设计师QQ598969553      _3">
            <a:extLst>
              <a:ext uri="{FF2B5EF4-FFF2-40B4-BE49-F238E27FC236}">
                <a16:creationId xmlns:a16="http://schemas.microsoft.com/office/drawing/2014/main" id="{648966B3-DA91-41DB-A825-C55AEAB29E83}"/>
              </a:ext>
            </a:extLst>
          </p:cNvPr>
          <p:cNvSpPr txBox="1"/>
          <p:nvPr>
            <p:custDataLst>
              <p:tags r:id="rId4"/>
            </p:custDataLst>
          </p:nvPr>
        </p:nvSpPr>
        <p:spPr>
          <a:xfrm>
            <a:off x="5979218" y="3525828"/>
            <a:ext cx="1628155" cy="327639"/>
          </a:xfrm>
          <a:prstGeom prst="rect">
            <a:avLst/>
          </a:prstGeom>
          <a:noFill/>
        </p:spPr>
        <p:txBody>
          <a:bodyPr wrap="square" lIns="80630" tIns="40315" rIns="80630" bIns="40315" rtlCol="0">
            <a:spAutoFit/>
          </a:bodyPr>
          <a:lstStyle/>
          <a:p>
            <a:r>
              <a:rPr lang="zh-CN" altLang="en-US" sz="1600" dirty="0">
                <a:solidFill>
                  <a:schemeClr val="dk2">
                    <a:lumMod val="25000"/>
                  </a:schemeClr>
                </a:solidFill>
                <a:latin typeface="微软雅黑" panose="020B0503020204020204" pitchFamily="34" charset="-122"/>
                <a:ea typeface="微软雅黑" panose="020B0503020204020204" pitchFamily="34" charset="-122"/>
              </a:rPr>
              <a:t>★ 教学体系改革</a:t>
            </a:r>
          </a:p>
        </p:txBody>
      </p:sp>
      <p:sp>
        <p:nvSpPr>
          <p:cNvPr id="28" name="原创设计师QQ598969553      _3">
            <a:extLst>
              <a:ext uri="{FF2B5EF4-FFF2-40B4-BE49-F238E27FC236}">
                <a16:creationId xmlns:a16="http://schemas.microsoft.com/office/drawing/2014/main" id="{A1987E3E-34A1-465A-AF6A-4CEFACF1F693}"/>
              </a:ext>
            </a:extLst>
          </p:cNvPr>
          <p:cNvSpPr txBox="1"/>
          <p:nvPr>
            <p:custDataLst>
              <p:tags r:id="rId5"/>
            </p:custDataLst>
          </p:nvPr>
        </p:nvSpPr>
        <p:spPr>
          <a:xfrm>
            <a:off x="7777625" y="3522175"/>
            <a:ext cx="1628155" cy="327639"/>
          </a:xfrm>
          <a:prstGeom prst="rect">
            <a:avLst/>
          </a:prstGeom>
          <a:noFill/>
        </p:spPr>
        <p:txBody>
          <a:bodyPr wrap="square" lIns="80630" tIns="40315" rIns="80630" bIns="40315" rtlCol="0">
            <a:spAutoFit/>
          </a:bodyPr>
          <a:lstStyle/>
          <a:p>
            <a:r>
              <a:rPr lang="zh-CN" altLang="en-US" sz="1600" dirty="0">
                <a:solidFill>
                  <a:schemeClr val="dk2">
                    <a:lumMod val="25000"/>
                  </a:schemeClr>
                </a:solidFill>
                <a:latin typeface="微软雅黑" panose="020B0503020204020204" pitchFamily="34" charset="-122"/>
                <a:ea typeface="微软雅黑" panose="020B0503020204020204" pitchFamily="34" charset="-122"/>
              </a:rPr>
              <a:t>★ 教学模式改革</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28000" fill="hold" grpId="0" nodeType="clickEffect">
                                  <p:stCondLst>
                                    <p:cond delay="0"/>
                                  </p:stCondLst>
                                  <p:childTnLst>
                                    <p:set>
                                      <p:cBhvr>
                                        <p:cTn id="6" dur="500"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500"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strVal val="4*#ppt_w"/>
                                          </p:val>
                                        </p:tav>
                                        <p:tav tm="100000">
                                          <p:val>
                                            <p:strVal val="#ppt_w"/>
                                          </p:val>
                                        </p:tav>
                                      </p:tavLst>
                                    </p:anim>
                                    <p:anim calcmode="lin" valueType="num">
                                      <p:cBhvr>
                                        <p:cTn id="13" dur="500" fill="hold"/>
                                        <p:tgtEl>
                                          <p:spTgt spid="24"/>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24"/>
                                        </p:tgtEl>
                                      </p:cBhvr>
                                    </p:animEffect>
                                    <p:animScale>
                                      <p:cBhvr>
                                        <p:cTn id="17" dur="250" autoRev="1" fill="hold"/>
                                        <p:tgtEl>
                                          <p:spTgt spid="24"/>
                                        </p:tgtEl>
                                      </p:cBhvr>
                                      <p:by x="105000" y="105000"/>
                                    </p:animScale>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p:tgtEl>
                                          <p:spTgt spid="34"/>
                                        </p:tgtEl>
                                        <p:attrNameLst>
                                          <p:attrName>ppt_y</p:attrName>
                                        </p:attrNameLst>
                                      </p:cBhvr>
                                      <p:tavLst>
                                        <p:tav tm="0">
                                          <p:val>
                                            <p:strVal val="#ppt_y+#ppt_h*1.125000"/>
                                          </p:val>
                                        </p:tav>
                                        <p:tav tm="100000">
                                          <p:val>
                                            <p:strVal val="#ppt_y"/>
                                          </p:val>
                                        </p:tav>
                                      </p:tavLst>
                                    </p:anim>
                                    <p:animEffect transition="in" filter="wipe(up)">
                                      <p:cBhvr>
                                        <p:cTn id="22" dur="500"/>
                                        <p:tgtEl>
                                          <p:spTgt spid="34"/>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p:tgtEl>
                                          <p:spTgt spid="33"/>
                                        </p:tgtEl>
                                        <p:attrNameLst>
                                          <p:attrName>ppt_y</p:attrName>
                                        </p:attrNameLst>
                                      </p:cBhvr>
                                      <p:tavLst>
                                        <p:tav tm="0">
                                          <p:val>
                                            <p:strVal val="#ppt_y-#ppt_h*1.125000"/>
                                          </p:val>
                                        </p:tav>
                                        <p:tav tm="100000">
                                          <p:val>
                                            <p:strVal val="#ppt_y"/>
                                          </p:val>
                                        </p:tav>
                                      </p:tavLst>
                                    </p:anim>
                                    <p:animEffect transition="in" filter="wipe(down)">
                                      <p:cBhvr>
                                        <p:cTn id="26" dur="500"/>
                                        <p:tgtEl>
                                          <p:spTgt spid="33"/>
                                        </p:tgtEl>
                                      </p:cBhvr>
                                    </p:animEffec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p:stCondLst>
                              <p:cond delay="2000"/>
                            </p:stCondLst>
                            <p:childTnLst>
                              <p:par>
                                <p:cTn id="34" presetID="35" presetClass="path" presetSubtype="0" accel="50000" decel="50000" fill="hold" nodeType="afterEffect">
                                  <p:stCondLst>
                                    <p:cond delay="0"/>
                                  </p:stCondLst>
                                  <p:childTnLst>
                                    <p:animMotion origin="layout" path="M -2.22222E-6 -2.22222E-6 L -0.30173 -2.22222E-6 " pathEditMode="relative" rAng="0" ptsTypes="AA">
                                      <p:cBhvr>
                                        <p:cTn id="35" dur="500" fill="hold"/>
                                        <p:tgtEl>
                                          <p:spTgt spid="19"/>
                                        </p:tgtEl>
                                        <p:attrNameLst>
                                          <p:attrName>ppt_x</p:attrName>
                                          <p:attrName>ppt_y</p:attrName>
                                        </p:attrNameLst>
                                      </p:cBhvr>
                                      <p:rCtr x="-15087" y="0"/>
                                    </p:animMotion>
                                  </p:childTnLst>
                                </p:cTn>
                              </p:par>
                            </p:childTnLst>
                          </p:cTn>
                        </p:par>
                        <p:par>
                          <p:cTn id="36" fill="hold">
                            <p:stCondLst>
                              <p:cond delay="2500"/>
                            </p:stCondLst>
                            <p:childTnLst>
                              <p:par>
                                <p:cTn id="37" presetID="1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ppt_x</p:attrName>
                                        </p:attrNameLst>
                                      </p:cBhvr>
                                      <p:tavLst>
                                        <p:tav tm="0">
                                          <p:val>
                                            <p:strVal val="#ppt_x-#ppt_w*1.125000"/>
                                          </p:val>
                                        </p:tav>
                                        <p:tav tm="100000">
                                          <p:val>
                                            <p:strVal val="#ppt_x"/>
                                          </p:val>
                                        </p:tav>
                                      </p:tavLst>
                                    </p:anim>
                                    <p:animEffect transition="in" filter="wipe(right)">
                                      <p:cBhvr>
                                        <p:cTn id="40" dur="500"/>
                                        <p:tgtEl>
                                          <p:spTgt spid="18"/>
                                        </p:tgtEl>
                                      </p:cBhvr>
                                    </p:animEffect>
                                  </p:childTnLst>
                                </p:cTn>
                              </p:par>
                            </p:childTnLst>
                          </p:cTn>
                        </p:par>
                        <p:par>
                          <p:cTn id="41" fill="hold">
                            <p:stCondLst>
                              <p:cond delay="3000"/>
                            </p:stCondLst>
                            <p:childTnLst>
                              <p:par>
                                <p:cTn id="42" presetID="2" presetClass="entr" presetSubtype="4"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bldLvl="0" animBg="1"/>
      <p:bldP spid="33" grpId="0"/>
      <p:bldP spid="34" grpId="0"/>
      <p:bldP spid="2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组合 83"/>
          <p:cNvGrpSpPr/>
          <p:nvPr/>
        </p:nvGrpSpPr>
        <p:grpSpPr>
          <a:xfrm>
            <a:off x="815307" y="679901"/>
            <a:ext cx="10559799" cy="60973"/>
            <a:chOff x="3060700" y="4724400"/>
            <a:chExt cx="5955507" cy="31432"/>
          </a:xfrm>
        </p:grpSpPr>
        <p:cxnSp>
          <p:nvCxnSpPr>
            <p:cNvPr id="85" name="直接连接符 84"/>
            <p:cNvCxnSpPr/>
            <p:nvPr>
              <p:custDataLst>
                <p:tags r:id="rId21"/>
              </p:custDataLst>
            </p:nvPr>
          </p:nvCxnSpPr>
          <p:spPr>
            <a:xfrm>
              <a:off x="3060700" y="4724400"/>
              <a:ext cx="5955507" cy="0"/>
            </a:xfrm>
            <a:prstGeom prst="line">
              <a:avLst/>
            </a:prstGeom>
            <a:ln w="28575">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22"/>
              </p:custDataLst>
            </p:nvPr>
          </p:nvCxnSpPr>
          <p:spPr>
            <a:xfrm>
              <a:off x="3060700" y="4755832"/>
              <a:ext cx="5955507" cy="0"/>
            </a:xfrm>
            <a:prstGeom prst="line">
              <a:avLst/>
            </a:prstGeom>
            <a:ln w="28575">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7" name="Text Box 18"/>
          <p:cNvSpPr txBox="1">
            <a:spLocks noChangeArrowheads="1"/>
          </p:cNvSpPr>
          <p:nvPr/>
        </p:nvSpPr>
        <p:spPr bwMode="gray">
          <a:xfrm>
            <a:off x="2470886" y="158563"/>
            <a:ext cx="8776335"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en-US" altLang="zh-CN" b="1" dirty="0">
                <a:solidFill>
                  <a:schemeClr val="accent1"/>
                </a:solidFill>
                <a:latin typeface="微软雅黑" panose="020B0503020204020204" pitchFamily="34" charset="-122"/>
                <a:ea typeface="微软雅黑" panose="020B0503020204020204" pitchFamily="34" charset="-122"/>
              </a:rPr>
              <a:t>1.</a:t>
            </a:r>
            <a:r>
              <a:rPr lang="zh-CN" altLang="en-US" b="1" dirty="0">
                <a:solidFill>
                  <a:schemeClr val="accent1"/>
                </a:solidFill>
                <a:latin typeface="微软雅黑" panose="020B0503020204020204" pitchFamily="34" charset="-122"/>
                <a:ea typeface="微软雅黑" panose="020B0503020204020204" pitchFamily="34" charset="-122"/>
              </a:rPr>
              <a:t>课程体系改革</a:t>
            </a:r>
            <a:r>
              <a:rPr lang="zh-CN" altLang="en-US" b="1" dirty="0">
                <a:solidFill>
                  <a:schemeClr val="accent1"/>
                </a:solidFill>
                <a:latin typeface="Arial Rounded MT Bold" panose="020F0704030504030204" charset="0"/>
                <a:ea typeface="微软雅黑" panose="020B0503020204020204" pitchFamily="34" charset="-122"/>
                <a:cs typeface="Arial Rounded MT Bold" panose="020F0704030504030204" charset="0"/>
              </a:rPr>
              <a:t>——</a:t>
            </a:r>
            <a:r>
              <a:rPr lang="zh-CN" altLang="en-US" b="1" dirty="0">
                <a:solidFill>
                  <a:schemeClr val="accent1"/>
                </a:solidFill>
                <a:latin typeface="微软雅黑" panose="020B0503020204020204" pitchFamily="34" charset="-122"/>
                <a:ea typeface="微软雅黑" panose="020B0503020204020204" pitchFamily="34" charset="-122"/>
              </a:rPr>
              <a:t>“点+线+面”结合，实现结课即上岗</a:t>
            </a:r>
          </a:p>
        </p:txBody>
      </p:sp>
      <p:sp>
        <p:nvSpPr>
          <p:cNvPr id="19" name="任意多边形 18"/>
          <p:cNvSpPr/>
          <p:nvPr>
            <p:custDataLst>
              <p:tags r:id="rId1"/>
            </p:custDataLst>
          </p:nvPr>
        </p:nvSpPr>
        <p:spPr>
          <a:xfrm>
            <a:off x="5110158" y="3813750"/>
            <a:ext cx="1861846" cy="3044349"/>
          </a:xfrm>
          <a:custGeom>
            <a:avLst/>
            <a:gdLst>
              <a:gd name="connsiteX0" fmla="*/ 1765957 w 2699190"/>
              <a:gd name="connsiteY0" fmla="*/ 0 h 4903695"/>
              <a:gd name="connsiteX1" fmla="*/ 1829831 w 2699190"/>
              <a:gd name="connsiteY1" fmla="*/ 1176758 h 4903695"/>
              <a:gd name="connsiteX2" fmla="*/ 1834101 w 2699190"/>
              <a:gd name="connsiteY2" fmla="*/ 1263858 h 4903695"/>
              <a:gd name="connsiteX3" fmla="*/ 2473452 w 2699190"/>
              <a:gd name="connsiteY3" fmla="*/ 689619 h 4903695"/>
              <a:gd name="connsiteX4" fmla="*/ 2699190 w 2699190"/>
              <a:gd name="connsiteY4" fmla="*/ 894834 h 4903695"/>
              <a:gd name="connsiteX5" fmla="*/ 1862408 w 2699190"/>
              <a:gd name="connsiteY5" fmla="*/ 1820725 h 4903695"/>
              <a:gd name="connsiteX6" fmla="*/ 1893704 w 2699190"/>
              <a:gd name="connsiteY6" fmla="*/ 2320739 h 4903695"/>
              <a:gd name="connsiteX7" fmla="*/ 2276944 w 2699190"/>
              <a:gd name="connsiteY7" fmla="*/ 4903695 h 4903695"/>
              <a:gd name="connsiteX8" fmla="*/ 1021885 w 2699190"/>
              <a:gd name="connsiteY8" fmla="*/ 4903695 h 4903695"/>
              <a:gd name="connsiteX9" fmla="*/ 1220230 w 2699190"/>
              <a:gd name="connsiteY9" fmla="*/ 3148644 h 4903695"/>
              <a:gd name="connsiteX10" fmla="*/ 1247089 w 2699190"/>
              <a:gd name="connsiteY10" fmla="*/ 2823912 h 4903695"/>
              <a:gd name="connsiteX11" fmla="*/ 0 w 2699190"/>
              <a:gd name="connsiteY11" fmla="*/ 1922885 h 4903695"/>
              <a:gd name="connsiteX12" fmla="*/ 99789 w 2699190"/>
              <a:gd name="connsiteY12" fmla="*/ 1745151 h 4903695"/>
              <a:gd name="connsiteX13" fmla="*/ 1271036 w 2699190"/>
              <a:gd name="connsiteY13" fmla="*/ 2501827 h 4903695"/>
              <a:gd name="connsiteX14" fmla="*/ 1276749 w 2699190"/>
              <a:gd name="connsiteY14" fmla="*/ 2423370 h 4903695"/>
              <a:gd name="connsiteX15" fmla="*/ 1452191 w 2699190"/>
              <a:gd name="connsiteY15" fmla="*/ 35860 h 490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9190" h="4903695">
                <a:moveTo>
                  <a:pt x="1765957" y="0"/>
                </a:moveTo>
                <a:cubicBezTo>
                  <a:pt x="1794346" y="408641"/>
                  <a:pt x="1812088" y="795431"/>
                  <a:pt x="1829831" y="1176758"/>
                </a:cubicBezTo>
                <a:lnTo>
                  <a:pt x="1834101" y="1263858"/>
                </a:lnTo>
                <a:lnTo>
                  <a:pt x="2473452" y="689619"/>
                </a:lnTo>
                <a:lnTo>
                  <a:pt x="2699190" y="894834"/>
                </a:lnTo>
                <a:lnTo>
                  <a:pt x="1862408" y="1820725"/>
                </a:lnTo>
                <a:lnTo>
                  <a:pt x="1893704" y="2320739"/>
                </a:lnTo>
                <a:cubicBezTo>
                  <a:pt x="1950480" y="3094318"/>
                  <a:pt x="2049838" y="3911601"/>
                  <a:pt x="2276944" y="4903695"/>
                </a:cubicBezTo>
                <a:lnTo>
                  <a:pt x="1021885" y="4903695"/>
                </a:lnTo>
                <a:cubicBezTo>
                  <a:pt x="1112280" y="4246283"/>
                  <a:pt x="1174846" y="3664418"/>
                  <a:pt x="1220230" y="3148644"/>
                </a:cubicBezTo>
                <a:lnTo>
                  <a:pt x="1247089" y="2823912"/>
                </a:lnTo>
                <a:lnTo>
                  <a:pt x="0" y="1922885"/>
                </a:lnTo>
                <a:lnTo>
                  <a:pt x="99789" y="1745151"/>
                </a:lnTo>
                <a:lnTo>
                  <a:pt x="1271036" y="2501827"/>
                </a:lnTo>
                <a:lnTo>
                  <a:pt x="1276749" y="2423370"/>
                </a:lnTo>
                <a:cubicBezTo>
                  <a:pt x="1353907" y="1293253"/>
                  <a:pt x="1356941" y="546662"/>
                  <a:pt x="1452191" y="35860"/>
                </a:cubicBezTo>
                <a:close/>
              </a:path>
            </a:pathLst>
          </a:custGeom>
          <a:solidFill>
            <a:schemeClr val="accent3"/>
          </a:solidFill>
          <a:ln w="12700" cap="flat" cmpd="sng" algn="ctr">
            <a:noFill/>
            <a:prstDash val="solid"/>
            <a:miter lim="800000"/>
          </a:ln>
          <a:effectLst/>
        </p:spPr>
        <p:txBody>
          <a:bodyPr anchor="ctr">
            <a:normAutofit/>
          </a:bodyPr>
          <a:lstStyle/>
          <a:p>
            <a:pPr algn="ctr" eaLnBrk="1" hangingPunct="1">
              <a:spcBef>
                <a:spcPts val="0"/>
              </a:spcBef>
              <a:spcAft>
                <a:spcPts val="0"/>
              </a:spcAft>
              <a:defRPr/>
            </a:pPr>
            <a:endParaRPr lang="zh-CN" altLang="en-US" sz="2400">
              <a:solidFill>
                <a:schemeClr val="lt1"/>
              </a:solidFill>
            </a:endParaRPr>
          </a:p>
        </p:txBody>
      </p:sp>
      <p:sp>
        <p:nvSpPr>
          <p:cNvPr id="20" name="椭圆 19"/>
          <p:cNvSpPr/>
          <p:nvPr>
            <p:custDataLst>
              <p:tags r:id="rId2"/>
            </p:custDataLst>
          </p:nvPr>
        </p:nvSpPr>
        <p:spPr>
          <a:xfrm>
            <a:off x="5257772" y="2239196"/>
            <a:ext cx="1818991" cy="1820578"/>
          </a:xfrm>
          <a:prstGeom prst="ellipse">
            <a:avLst/>
          </a:prstGeom>
          <a:solidFill>
            <a:schemeClr val="accent1"/>
          </a:solidFill>
          <a:ln w="12700" cap="flat" cmpd="sng" algn="ctr">
            <a:noFill/>
            <a:prstDash val="solid"/>
            <a:miter lim="800000"/>
          </a:ln>
          <a:effectLst/>
        </p:spPr>
        <p:txBody>
          <a:bodyPr anchor="ctr">
            <a:normAutofit/>
          </a:bodyPr>
          <a:lstStyle/>
          <a:p>
            <a:pPr algn="ctr" eaLnBrk="1" hangingPunct="1">
              <a:spcBef>
                <a:spcPts val="0"/>
              </a:spcBef>
              <a:spcAft>
                <a:spcPts val="0"/>
              </a:spcAft>
              <a:defRPr/>
            </a:pPr>
            <a:endParaRPr lang="zh-CN" altLang="en-US" sz="2400">
              <a:solidFill>
                <a:schemeClr val="lt1"/>
              </a:solidFill>
            </a:endParaRPr>
          </a:p>
        </p:txBody>
      </p:sp>
      <p:sp>
        <p:nvSpPr>
          <p:cNvPr id="21" name="椭圆 20"/>
          <p:cNvSpPr/>
          <p:nvPr>
            <p:custDataLst>
              <p:tags r:id="rId3"/>
            </p:custDataLst>
          </p:nvPr>
        </p:nvSpPr>
        <p:spPr>
          <a:xfrm>
            <a:off x="6783122" y="3516934"/>
            <a:ext cx="1484080" cy="1484080"/>
          </a:xfrm>
          <a:prstGeom prst="ellipse">
            <a:avLst/>
          </a:prstGeom>
          <a:solidFill>
            <a:schemeClr val="accent1"/>
          </a:solidFill>
          <a:ln w="12700" cap="flat" cmpd="sng" algn="ctr">
            <a:noFill/>
            <a:prstDash val="solid"/>
            <a:miter lim="800000"/>
          </a:ln>
          <a:effectLst/>
        </p:spPr>
        <p:txBody>
          <a:bodyPr anchor="ctr">
            <a:normAutofit/>
          </a:bodyPr>
          <a:lstStyle/>
          <a:p>
            <a:pPr algn="ctr" eaLnBrk="1" hangingPunct="1">
              <a:spcBef>
                <a:spcPts val="0"/>
              </a:spcBef>
              <a:spcAft>
                <a:spcPts val="0"/>
              </a:spcAft>
              <a:defRPr/>
            </a:pPr>
            <a:endParaRPr lang="zh-CN" altLang="en-US" sz="2400">
              <a:solidFill>
                <a:schemeClr val="lt1"/>
              </a:solidFill>
            </a:endParaRPr>
          </a:p>
        </p:txBody>
      </p:sp>
      <p:sp>
        <p:nvSpPr>
          <p:cNvPr id="22" name="椭圆 21"/>
          <p:cNvSpPr/>
          <p:nvPr>
            <p:custDataLst>
              <p:tags r:id="rId4"/>
            </p:custDataLst>
          </p:nvPr>
        </p:nvSpPr>
        <p:spPr>
          <a:xfrm>
            <a:off x="6398355" y="4797504"/>
            <a:ext cx="921398" cy="919632"/>
          </a:xfrm>
          <a:prstGeom prst="ellipse">
            <a:avLst/>
          </a:prstGeom>
          <a:solidFill>
            <a:schemeClr val="accent2">
              <a:lumMod val="75000"/>
            </a:schemeClr>
          </a:solidFill>
          <a:ln w="12700" cap="flat" cmpd="sng" algn="ctr">
            <a:noFill/>
            <a:prstDash val="solid"/>
            <a:miter lim="800000"/>
          </a:ln>
          <a:effectLst/>
        </p:spPr>
        <p:txBody>
          <a:bodyPr anchor="ctr">
            <a:normAutofit/>
          </a:bodyPr>
          <a:lstStyle/>
          <a:p>
            <a:pPr algn="ctr" eaLnBrk="1" hangingPunct="1">
              <a:spcBef>
                <a:spcPts val="0"/>
              </a:spcBef>
              <a:spcAft>
                <a:spcPts val="0"/>
              </a:spcAft>
              <a:defRPr/>
            </a:pPr>
            <a:endParaRPr lang="zh-CN" altLang="en-US" sz="2400">
              <a:solidFill>
                <a:schemeClr val="lt1"/>
              </a:solidFill>
            </a:endParaRPr>
          </a:p>
        </p:txBody>
      </p:sp>
      <p:sp>
        <p:nvSpPr>
          <p:cNvPr id="23" name="椭圆 22"/>
          <p:cNvSpPr/>
          <p:nvPr>
            <p:custDataLst>
              <p:tags r:id="rId5"/>
            </p:custDataLst>
          </p:nvPr>
        </p:nvSpPr>
        <p:spPr>
          <a:xfrm>
            <a:off x="7140253" y="2432841"/>
            <a:ext cx="1014254" cy="1015841"/>
          </a:xfrm>
          <a:prstGeom prst="ellipse">
            <a:avLst/>
          </a:prstGeom>
          <a:solidFill>
            <a:schemeClr val="accent2"/>
          </a:solidFill>
          <a:ln w="12700" cap="flat" cmpd="sng" algn="ctr">
            <a:noFill/>
            <a:prstDash val="solid"/>
            <a:miter lim="800000"/>
          </a:ln>
          <a:effectLst/>
        </p:spPr>
        <p:txBody>
          <a:bodyPr anchor="ctr">
            <a:normAutofit/>
          </a:bodyPr>
          <a:lstStyle/>
          <a:p>
            <a:pPr algn="ctr" eaLnBrk="1" hangingPunct="1">
              <a:spcBef>
                <a:spcPts val="0"/>
              </a:spcBef>
              <a:spcAft>
                <a:spcPts val="0"/>
              </a:spcAft>
              <a:defRPr/>
            </a:pPr>
            <a:endParaRPr lang="zh-CN" altLang="en-US" sz="2400">
              <a:solidFill>
                <a:schemeClr val="lt1"/>
              </a:solidFill>
            </a:endParaRPr>
          </a:p>
        </p:txBody>
      </p:sp>
      <p:sp>
        <p:nvSpPr>
          <p:cNvPr id="24" name="椭圆 23"/>
          <p:cNvSpPr/>
          <p:nvPr>
            <p:custDataLst>
              <p:tags r:id="rId6"/>
            </p:custDataLst>
          </p:nvPr>
        </p:nvSpPr>
        <p:spPr>
          <a:xfrm>
            <a:off x="4153045" y="3813750"/>
            <a:ext cx="1349164" cy="1350752"/>
          </a:xfrm>
          <a:prstGeom prst="ellipse">
            <a:avLst/>
          </a:prstGeom>
          <a:solidFill>
            <a:schemeClr val="accent1"/>
          </a:solidFill>
          <a:ln w="12700" cap="flat" cmpd="sng" algn="ctr">
            <a:noFill/>
            <a:prstDash val="solid"/>
            <a:miter lim="800000"/>
          </a:ln>
          <a:effectLst/>
        </p:spPr>
        <p:txBody>
          <a:bodyPr anchor="ctr">
            <a:normAutofit/>
          </a:bodyPr>
          <a:lstStyle/>
          <a:p>
            <a:pPr algn="ctr" eaLnBrk="1" hangingPunct="1">
              <a:spcBef>
                <a:spcPts val="0"/>
              </a:spcBef>
              <a:spcAft>
                <a:spcPts val="0"/>
              </a:spcAft>
              <a:defRPr/>
            </a:pPr>
            <a:endParaRPr lang="zh-CN" altLang="en-US" sz="2400">
              <a:solidFill>
                <a:schemeClr val="lt1"/>
              </a:solidFill>
            </a:endParaRPr>
          </a:p>
        </p:txBody>
      </p:sp>
      <p:sp>
        <p:nvSpPr>
          <p:cNvPr id="29" name="椭圆 28"/>
          <p:cNvSpPr/>
          <p:nvPr>
            <p:custDataLst>
              <p:tags r:id="rId7"/>
            </p:custDataLst>
          </p:nvPr>
        </p:nvSpPr>
        <p:spPr>
          <a:xfrm>
            <a:off x="7607236" y="5013701"/>
            <a:ext cx="303165" cy="303166"/>
          </a:xfrm>
          <a:prstGeom prst="ellipse">
            <a:avLst/>
          </a:prstGeom>
          <a:solidFill>
            <a:schemeClr val="accent2"/>
          </a:solidFill>
          <a:ln w="12700" cap="flat" cmpd="sng" algn="ctr">
            <a:noFill/>
            <a:prstDash val="solid"/>
            <a:miter lim="800000"/>
          </a:ln>
          <a:effectLst/>
        </p:spPr>
        <p:txBody>
          <a:bodyPr anchor="ctr">
            <a:normAutofit fontScale="37500" lnSpcReduction="20000"/>
          </a:bodyPr>
          <a:lstStyle/>
          <a:p>
            <a:pPr algn="ctr" eaLnBrk="1" hangingPunct="1">
              <a:spcBef>
                <a:spcPts val="0"/>
              </a:spcBef>
              <a:spcAft>
                <a:spcPts val="0"/>
              </a:spcAft>
              <a:defRPr/>
            </a:pPr>
            <a:endParaRPr lang="zh-CN" altLang="en-US" sz="2400">
              <a:solidFill>
                <a:schemeClr val="lt1"/>
              </a:solidFill>
            </a:endParaRPr>
          </a:p>
        </p:txBody>
      </p:sp>
      <p:sp>
        <p:nvSpPr>
          <p:cNvPr id="36" name="文本框 22"/>
          <p:cNvSpPr txBox="1">
            <a:spLocks noChangeArrowheads="1"/>
          </p:cNvSpPr>
          <p:nvPr>
            <p:custDataLst>
              <p:tags r:id="rId8"/>
            </p:custDataLst>
          </p:nvPr>
        </p:nvSpPr>
        <p:spPr bwMode="auto">
          <a:xfrm>
            <a:off x="5566064" y="2959318"/>
            <a:ext cx="1154320" cy="34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85" tIns="46792" rIns="89985" bIns="46792" anchor="ctr">
            <a:no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400" b="1">
                <a:solidFill>
                  <a:schemeClr val="lt1"/>
                </a:solidFill>
                <a:latin typeface="Arial" panose="020B0604020202020204" pitchFamily="34" charset="0"/>
                <a:ea typeface="黑体" panose="02010609060101010101" charset="-122"/>
              </a:rPr>
              <a:t>线</a:t>
            </a:r>
          </a:p>
        </p:txBody>
      </p:sp>
      <p:sp>
        <p:nvSpPr>
          <p:cNvPr id="2" name="文本框 23"/>
          <p:cNvSpPr txBox="1">
            <a:spLocks noChangeArrowheads="1"/>
          </p:cNvSpPr>
          <p:nvPr>
            <p:custDataLst>
              <p:tags r:id="rId9"/>
            </p:custDataLst>
          </p:nvPr>
        </p:nvSpPr>
        <p:spPr bwMode="auto">
          <a:xfrm>
            <a:off x="4360426" y="4301341"/>
            <a:ext cx="899360" cy="34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85" tIns="46792" rIns="89985" bIns="46792" anchor="ctr">
            <a:no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400" b="1">
                <a:solidFill>
                  <a:schemeClr val="lt1"/>
                </a:solidFill>
                <a:latin typeface="Arial" panose="020B0604020202020204" pitchFamily="34" charset="0"/>
                <a:ea typeface="黑体" panose="02010609060101010101" charset="-122"/>
              </a:rPr>
              <a:t>点</a:t>
            </a:r>
          </a:p>
        </p:txBody>
      </p:sp>
      <p:sp>
        <p:nvSpPr>
          <p:cNvPr id="3" name="文本框 24"/>
          <p:cNvSpPr txBox="1">
            <a:spLocks noChangeArrowheads="1"/>
          </p:cNvSpPr>
          <p:nvPr>
            <p:custDataLst>
              <p:tags r:id="rId10"/>
            </p:custDataLst>
          </p:nvPr>
        </p:nvSpPr>
        <p:spPr bwMode="auto">
          <a:xfrm>
            <a:off x="7102524" y="4059775"/>
            <a:ext cx="9007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85" tIns="46792" rIns="89985" bIns="46792" anchor="ctr">
            <a:no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400" b="1">
                <a:solidFill>
                  <a:schemeClr val="lt1"/>
                </a:solidFill>
                <a:latin typeface="Arial" panose="020B0604020202020204" pitchFamily="34" charset="0"/>
                <a:ea typeface="黑体" panose="02010609060101010101" charset="-122"/>
              </a:rPr>
              <a:t>面</a:t>
            </a:r>
          </a:p>
        </p:txBody>
      </p:sp>
      <p:sp>
        <p:nvSpPr>
          <p:cNvPr id="31" name="文本框 17"/>
          <p:cNvSpPr txBox="1">
            <a:spLocks noChangeArrowheads="1"/>
          </p:cNvSpPr>
          <p:nvPr>
            <p:custDataLst>
              <p:tags r:id="rId11"/>
            </p:custDataLst>
          </p:nvPr>
        </p:nvSpPr>
        <p:spPr bwMode="auto">
          <a:xfrm>
            <a:off x="828074" y="3442669"/>
            <a:ext cx="2429045" cy="3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85" tIns="46792" rIns="89985" bIns="46792" anchor="ctr">
            <a:no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b="1" dirty="0">
                <a:solidFill>
                  <a:schemeClr val="dk1"/>
                </a:solidFill>
                <a:latin typeface="微软雅黑" panose="020B0503020204020204" pitchFamily="34" charset="-122"/>
                <a:ea typeface="微软雅黑" panose="020B0503020204020204" pitchFamily="34" charset="-122"/>
                <a:cs typeface="+mn-ea"/>
              </a:rPr>
              <a:t>颗粒化知识点</a:t>
            </a:r>
          </a:p>
        </p:txBody>
      </p:sp>
      <p:sp>
        <p:nvSpPr>
          <p:cNvPr id="4" name="文本框 17"/>
          <p:cNvSpPr txBox="1">
            <a:spLocks noChangeArrowheads="1"/>
          </p:cNvSpPr>
          <p:nvPr>
            <p:custDataLst>
              <p:tags r:id="rId12"/>
            </p:custDataLst>
          </p:nvPr>
        </p:nvSpPr>
        <p:spPr bwMode="auto">
          <a:xfrm>
            <a:off x="700770" y="1482110"/>
            <a:ext cx="2429045" cy="3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85" tIns="46792" rIns="89985" bIns="46792" anchor="ctr">
            <a:no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b="1" dirty="0">
                <a:solidFill>
                  <a:schemeClr val="dk1"/>
                </a:solidFill>
                <a:latin typeface="微软雅黑" panose="020B0503020204020204" pitchFamily="34" charset="-122"/>
                <a:ea typeface="微软雅黑" panose="020B0503020204020204" pitchFamily="34" charset="-122"/>
                <a:cs typeface="+mn-ea"/>
              </a:rPr>
              <a:t>主线</a:t>
            </a:r>
          </a:p>
        </p:txBody>
      </p:sp>
      <p:sp>
        <p:nvSpPr>
          <p:cNvPr id="5" name="文本框 17"/>
          <p:cNvSpPr txBox="1">
            <a:spLocks noChangeArrowheads="1"/>
          </p:cNvSpPr>
          <p:nvPr>
            <p:custDataLst>
              <p:tags r:id="rId13"/>
            </p:custDataLst>
          </p:nvPr>
        </p:nvSpPr>
        <p:spPr bwMode="auto">
          <a:xfrm>
            <a:off x="8561070" y="1412240"/>
            <a:ext cx="295656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85" tIns="46792" rIns="89985" bIns="46792" anchor="ctr">
            <a:no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b="1" dirty="0">
                <a:solidFill>
                  <a:schemeClr val="dk1"/>
                </a:solidFill>
                <a:latin typeface="Arial" panose="020B0604020202020204" pitchFamily="34" charset="0"/>
                <a:ea typeface="黑体" panose="02010609060101010101" charset="-122"/>
                <a:cs typeface="+mn-ea"/>
              </a:rPr>
              <a:t>全面的职业能力培养</a:t>
            </a:r>
          </a:p>
        </p:txBody>
      </p:sp>
      <p:sp>
        <p:nvSpPr>
          <p:cNvPr id="6" name="文本框 5"/>
          <p:cNvSpPr txBox="1"/>
          <p:nvPr>
            <p:custDataLst>
              <p:tags r:id="rId14"/>
            </p:custDataLst>
          </p:nvPr>
        </p:nvSpPr>
        <p:spPr>
          <a:xfrm>
            <a:off x="8561087" y="1876847"/>
            <a:ext cx="2963400" cy="138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85" tIns="46792" rIns="89985" bIns="46792">
            <a:normAutofit/>
          </a:bodyPr>
          <a:lstStyle>
            <a:defPPr>
              <a:defRPr lang="zh-CN"/>
            </a:defPPr>
            <a:lvl1pP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just">
              <a:lnSpc>
                <a:spcPct val="120000"/>
              </a:lnSpc>
              <a:spcBef>
                <a:spcPts val="0"/>
              </a:spcBef>
              <a:spcAft>
                <a:spcPts val="0"/>
              </a:spcAft>
            </a:pPr>
            <a:r>
              <a:rPr lang="zh-CN" altLang="en-US" dirty="0">
                <a:solidFill>
                  <a:schemeClr val="dk1"/>
                </a:solidFill>
              </a:rPr>
              <a:t>将实战演练融于线下教学，依托网络平台，培养学生全面的职业能力和综合素质</a:t>
            </a:r>
          </a:p>
        </p:txBody>
      </p:sp>
      <p:sp>
        <p:nvSpPr>
          <p:cNvPr id="7" name="文本框 6"/>
          <p:cNvSpPr txBox="1"/>
          <p:nvPr>
            <p:custDataLst>
              <p:tags r:id="rId15"/>
            </p:custDataLst>
          </p:nvPr>
        </p:nvSpPr>
        <p:spPr>
          <a:xfrm>
            <a:off x="700771" y="1876847"/>
            <a:ext cx="2963400" cy="138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85" tIns="46792" rIns="89985" bIns="46792">
            <a:normAutofit/>
          </a:bodyPr>
          <a:lstStyle>
            <a:defPPr>
              <a:defRPr lang="zh-CN"/>
            </a:defPPr>
            <a:lvl1pP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nSpc>
                <a:spcPct val="120000"/>
              </a:lnSpc>
              <a:spcBef>
                <a:spcPts val="0"/>
              </a:spcBef>
              <a:spcAft>
                <a:spcPts val="0"/>
              </a:spcAft>
            </a:pPr>
            <a:r>
              <a:rPr lang="zh-CN" altLang="en-US" dirty="0">
                <a:solidFill>
                  <a:schemeClr val="dk1"/>
                </a:solidFill>
              </a:rPr>
              <a:t>基于“市场调查与分析”的工作过程为主线，进行课程体系改革</a:t>
            </a:r>
          </a:p>
        </p:txBody>
      </p:sp>
      <p:sp>
        <p:nvSpPr>
          <p:cNvPr id="8" name="文本框 7"/>
          <p:cNvSpPr txBox="1"/>
          <p:nvPr>
            <p:custDataLst>
              <p:tags r:id="rId16"/>
            </p:custDataLst>
          </p:nvPr>
        </p:nvSpPr>
        <p:spPr>
          <a:xfrm>
            <a:off x="828074" y="4018449"/>
            <a:ext cx="2963400" cy="193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85" tIns="46792" rIns="89985" bIns="46792">
            <a:noAutofit/>
          </a:bodyPr>
          <a:lstStyle>
            <a:defPPr>
              <a:defRPr lang="zh-CN"/>
            </a:defPPr>
            <a:lvl1pP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just">
              <a:lnSpc>
                <a:spcPct val="120000"/>
              </a:lnSpc>
              <a:spcBef>
                <a:spcPts val="0"/>
              </a:spcBef>
              <a:spcAft>
                <a:spcPts val="0"/>
              </a:spcAft>
            </a:pPr>
            <a:r>
              <a:rPr lang="zh-CN" altLang="en-US" dirty="0">
                <a:solidFill>
                  <a:schemeClr val="dk1"/>
                </a:solidFill>
              </a:rPr>
              <a:t>课程依据6</a:t>
            </a:r>
            <a:r>
              <a:rPr lang="en-US" altLang="zh-CN" dirty="0">
                <a:solidFill>
                  <a:schemeClr val="dk1"/>
                </a:solidFill>
              </a:rPr>
              <a:t> </a:t>
            </a:r>
            <a:r>
              <a:rPr lang="zh-CN" altLang="en-US" dirty="0">
                <a:solidFill>
                  <a:schemeClr val="dk1"/>
                </a:solidFill>
              </a:rPr>
              <a:t>种</a:t>
            </a:r>
            <a:r>
              <a:rPr lang="zh-CN" altLang="en-US" dirty="0">
                <a:solidFill>
                  <a:srgbClr val="FF0000"/>
                </a:solidFill>
              </a:rPr>
              <a:t>典型职业</a:t>
            </a:r>
            <a:r>
              <a:rPr lang="zh-CN" altLang="en-US" dirty="0">
                <a:solidFill>
                  <a:schemeClr val="dk1"/>
                </a:solidFill>
              </a:rPr>
              <a:t>任务</a:t>
            </a:r>
            <a:r>
              <a:rPr lang="en-US" altLang="zh-CN" dirty="0">
                <a:solidFill>
                  <a:schemeClr val="dk1"/>
                </a:solidFill>
                <a:latin typeface="Leelawadee" panose="020B0502040204020203" charset="0"/>
                <a:ea typeface="+mj-ea"/>
                <a:cs typeface="Leelawadee" panose="020B0502040204020203" charset="0"/>
              </a:rPr>
              <a:t>——</a:t>
            </a:r>
            <a:r>
              <a:rPr lang="zh-CN" altLang="en-US" dirty="0">
                <a:solidFill>
                  <a:schemeClr val="dk1"/>
                </a:solidFill>
              </a:rPr>
              <a:t>确定8个教学项目</a:t>
            </a:r>
            <a:r>
              <a:rPr lang="en-US" altLang="zh-CN" dirty="0">
                <a:solidFill>
                  <a:schemeClr val="dk1"/>
                </a:solidFill>
                <a:latin typeface="Leelawadee" panose="020B0502040204020203" charset="0"/>
                <a:cs typeface="Leelawadee" panose="020B0502040204020203" charset="0"/>
              </a:rPr>
              <a:t>——</a:t>
            </a:r>
            <a:r>
              <a:rPr lang="zh-CN" altLang="en-US" dirty="0">
                <a:solidFill>
                  <a:schemeClr val="dk1"/>
                </a:solidFill>
              </a:rPr>
              <a:t>每个项目分离出若干个知识点</a:t>
            </a:r>
            <a:r>
              <a:rPr lang="en-US" altLang="zh-CN" dirty="0">
                <a:solidFill>
                  <a:schemeClr val="dk1"/>
                </a:solidFill>
                <a:latin typeface="Leelawadee" panose="020B0502040204020203" charset="0"/>
                <a:cs typeface="Leelawadee" panose="020B0502040204020203" charset="0"/>
              </a:rPr>
              <a:t>——</a:t>
            </a:r>
            <a:r>
              <a:rPr lang="zh-CN" altLang="en-US" dirty="0">
                <a:solidFill>
                  <a:schemeClr val="dk1"/>
                </a:solidFill>
              </a:rPr>
              <a:t>以满足学生线上、线下实战混合学习需求</a:t>
            </a:r>
          </a:p>
        </p:txBody>
      </p:sp>
      <p:sp>
        <p:nvSpPr>
          <p:cNvPr id="9" name="椭圆 8"/>
          <p:cNvSpPr/>
          <p:nvPr>
            <p:custDataLst>
              <p:tags r:id="rId17"/>
            </p:custDataLst>
          </p:nvPr>
        </p:nvSpPr>
        <p:spPr>
          <a:xfrm>
            <a:off x="4006990" y="2637268"/>
            <a:ext cx="1039651" cy="1038063"/>
          </a:xfrm>
          <a:prstGeom prst="ellipse">
            <a:avLst/>
          </a:prstGeom>
          <a:solidFill>
            <a:schemeClr val="accent2"/>
          </a:solidFill>
          <a:ln w="12700" cap="flat" cmpd="sng" algn="ctr">
            <a:noFill/>
            <a:prstDash val="solid"/>
            <a:miter lim="800000"/>
          </a:ln>
          <a:effectLst/>
        </p:spPr>
        <p:txBody>
          <a:bodyPr anchor="ctr">
            <a:normAutofit/>
          </a:bodyPr>
          <a:lstStyle/>
          <a:p>
            <a:pPr algn="ctr" eaLnBrk="1" hangingPunct="1">
              <a:spcBef>
                <a:spcPts val="0"/>
              </a:spcBef>
              <a:spcAft>
                <a:spcPts val="0"/>
              </a:spcAft>
              <a:defRPr/>
            </a:pPr>
            <a:endParaRPr lang="zh-CN" altLang="en-US" sz="2400">
              <a:solidFill>
                <a:schemeClr val="lt1"/>
              </a:solidFill>
            </a:endParaRPr>
          </a:p>
        </p:txBody>
      </p:sp>
      <p:sp>
        <p:nvSpPr>
          <p:cNvPr id="10" name="椭圆 9"/>
          <p:cNvSpPr/>
          <p:nvPr>
            <p:custDataLst>
              <p:tags r:id="rId18"/>
            </p:custDataLst>
          </p:nvPr>
        </p:nvSpPr>
        <p:spPr>
          <a:xfrm>
            <a:off x="4799361" y="1980112"/>
            <a:ext cx="487287" cy="487287"/>
          </a:xfrm>
          <a:prstGeom prst="ellipse">
            <a:avLst/>
          </a:prstGeom>
          <a:solidFill>
            <a:schemeClr val="accent2"/>
          </a:solidFill>
          <a:ln w="12700" cap="flat" cmpd="sng" algn="ctr">
            <a:noFill/>
            <a:prstDash val="solid"/>
            <a:miter lim="800000"/>
          </a:ln>
          <a:effectLst/>
        </p:spPr>
        <p:txBody>
          <a:bodyPr anchor="ctr">
            <a:normAutofit fontScale="80000" lnSpcReduction="20000"/>
          </a:bodyPr>
          <a:lstStyle/>
          <a:p>
            <a:pPr algn="ctr" eaLnBrk="1" hangingPunct="1">
              <a:spcBef>
                <a:spcPts val="0"/>
              </a:spcBef>
              <a:spcAft>
                <a:spcPts val="0"/>
              </a:spcAft>
              <a:defRPr/>
            </a:pPr>
            <a:endParaRPr lang="zh-CN" altLang="en-US" sz="2400">
              <a:solidFill>
                <a:schemeClr val="lt1"/>
              </a:solidFill>
            </a:endParaRPr>
          </a:p>
        </p:txBody>
      </p:sp>
      <p:sp>
        <p:nvSpPr>
          <p:cNvPr id="11" name="椭圆 10"/>
          <p:cNvSpPr/>
          <p:nvPr>
            <p:custDataLst>
              <p:tags r:id="rId19"/>
            </p:custDataLst>
          </p:nvPr>
        </p:nvSpPr>
        <p:spPr>
          <a:xfrm>
            <a:off x="3863204" y="3573750"/>
            <a:ext cx="388876" cy="388877"/>
          </a:xfrm>
          <a:prstGeom prst="ellipse">
            <a:avLst/>
          </a:prstGeom>
          <a:solidFill>
            <a:schemeClr val="accent2"/>
          </a:solidFill>
          <a:ln w="12700" cap="flat" cmpd="sng" algn="ctr">
            <a:noFill/>
            <a:prstDash val="solid"/>
            <a:miter lim="800000"/>
          </a:ln>
          <a:effectLst/>
        </p:spPr>
        <p:txBody>
          <a:bodyPr anchor="ctr">
            <a:normAutofit fontScale="55000" lnSpcReduction="20000"/>
          </a:bodyPr>
          <a:lstStyle/>
          <a:p>
            <a:pPr algn="ctr" eaLnBrk="1" hangingPunct="1">
              <a:spcBef>
                <a:spcPts val="0"/>
              </a:spcBef>
              <a:spcAft>
                <a:spcPts val="0"/>
              </a:spcAft>
              <a:defRPr/>
            </a:pPr>
            <a:endParaRPr lang="zh-CN" altLang="en-US" sz="2400">
              <a:solidFill>
                <a:schemeClr val="lt1"/>
              </a:solidFill>
            </a:endParaRPr>
          </a:p>
        </p:txBody>
      </p:sp>
      <p:sp>
        <p:nvSpPr>
          <p:cNvPr id="12" name="椭圆 11"/>
          <p:cNvSpPr/>
          <p:nvPr>
            <p:custDataLst>
              <p:tags r:id="rId20"/>
            </p:custDataLst>
          </p:nvPr>
        </p:nvSpPr>
        <p:spPr>
          <a:xfrm>
            <a:off x="7202517" y="2129964"/>
            <a:ext cx="303166" cy="303166"/>
          </a:xfrm>
          <a:prstGeom prst="ellipse">
            <a:avLst/>
          </a:prstGeom>
          <a:solidFill>
            <a:schemeClr val="accent2"/>
          </a:solidFill>
          <a:ln w="12700" cap="flat" cmpd="sng" algn="ctr">
            <a:noFill/>
            <a:prstDash val="solid"/>
            <a:miter lim="800000"/>
          </a:ln>
          <a:effectLst/>
        </p:spPr>
        <p:txBody>
          <a:bodyPr anchor="ctr">
            <a:normAutofit fontScale="35000" lnSpcReduction="20000"/>
          </a:bodyPr>
          <a:lstStyle/>
          <a:p>
            <a:pPr algn="ctr" eaLnBrk="1" hangingPunct="1">
              <a:spcBef>
                <a:spcPts val="0"/>
              </a:spcBef>
              <a:spcAft>
                <a:spcPts val="0"/>
              </a:spcAft>
              <a:defRPr/>
            </a:pPr>
            <a:endParaRPr lang="zh-CN" altLang="en-US" sz="2400">
              <a:solidFill>
                <a:schemeClr val="lt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0-#ppt_w/2"/>
                                          </p:val>
                                        </p:tav>
                                        <p:tav tm="100000">
                                          <p:val>
                                            <p:strVal val="#ppt_x"/>
                                          </p:val>
                                        </p:tav>
                                      </p:tavLst>
                                    </p:anim>
                                    <p:anim calcmode="lin" valueType="num">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6" presetClass="entr" presetSubtype="21"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par>
                          <p:cTn id="48" fill="hold">
                            <p:stCondLst>
                              <p:cond delay="500"/>
                            </p:stCondLst>
                            <p:childTnLst>
                              <p:par>
                                <p:cTn id="49" presetID="2" presetClass="entr" presetSubtype="8"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0-#ppt_w/2"/>
                                          </p:val>
                                        </p:tav>
                                        <p:tav tm="100000">
                                          <p:val>
                                            <p:strVal val="#ppt_x"/>
                                          </p:val>
                                        </p:tav>
                                      </p:tavLst>
                                    </p:anim>
                                    <p:anim calcmode="lin" valueType="num">
                                      <p:cBhvr additive="base">
                                        <p:cTn id="52" dur="500" fill="hold"/>
                                        <p:tgtEl>
                                          <p:spTgt spid="4"/>
                                        </p:tgtEl>
                                        <p:attrNameLst>
                                          <p:attrName>ppt_y</p:attrName>
                                        </p:attrNameLst>
                                      </p:cBhvr>
                                      <p:tavLst>
                                        <p:tav tm="0">
                                          <p:val>
                                            <p:strVal val="#ppt_y"/>
                                          </p:val>
                                        </p:tav>
                                        <p:tav tm="100000">
                                          <p:val>
                                            <p:strVal val="#ppt_y"/>
                                          </p:val>
                                        </p:tav>
                                      </p:tavLst>
                                    </p:anim>
                                  </p:childTnLst>
                                </p:cTn>
                              </p:par>
                            </p:childTnLst>
                          </p:cTn>
                        </p:par>
                        <p:par>
                          <p:cTn id="53" fill="hold">
                            <p:stCondLst>
                              <p:cond delay="1000"/>
                            </p:stCondLst>
                            <p:childTnLst>
                              <p:par>
                                <p:cTn id="54" presetID="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0-#ppt_w/2"/>
                                          </p:val>
                                        </p:tav>
                                        <p:tav tm="100000">
                                          <p:val>
                                            <p:strVal val="#ppt_x"/>
                                          </p:val>
                                        </p:tav>
                                      </p:tavLst>
                                    </p:anim>
                                    <p:anim calcmode="lin" valueType="num">
                                      <p:cBhvr additive="base">
                                        <p:cTn id="57" dur="500" fill="hold"/>
                                        <p:tgtEl>
                                          <p:spTgt spid="7"/>
                                        </p:tgtEl>
                                        <p:attrNameLst>
                                          <p:attrName>ppt_y</p:attrName>
                                        </p:attrNameLst>
                                      </p:cBhvr>
                                      <p:tavLst>
                                        <p:tav tm="0">
                                          <p:val>
                                            <p:strVal val="#ppt_y"/>
                                          </p:val>
                                        </p:tav>
                                        <p:tav tm="100000">
                                          <p:val>
                                            <p:strVal val="#ppt_y"/>
                                          </p:val>
                                        </p:tav>
                                      </p:tavLst>
                                    </p:anim>
                                  </p:childTnLst>
                                </p:cTn>
                              </p:par>
                            </p:childTnLst>
                          </p:cTn>
                        </p:par>
                        <p:par>
                          <p:cTn id="58" fill="hold">
                            <p:stCondLst>
                              <p:cond delay="1500"/>
                            </p:stCondLst>
                            <p:childTnLst>
                              <p:par>
                                <p:cTn id="59" presetID="2" presetClass="entr" presetSubtype="8"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0-#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cTn>
                              </p:par>
                            </p:childTnLst>
                          </p:cTn>
                        </p:par>
                        <p:par>
                          <p:cTn id="63" fill="hold">
                            <p:stCondLst>
                              <p:cond delay="2000"/>
                            </p:stCondLst>
                            <p:childTnLst>
                              <p:par>
                                <p:cTn id="64" presetID="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0-#ppt_w/2"/>
                                          </p:val>
                                        </p:tav>
                                        <p:tav tm="100000">
                                          <p:val>
                                            <p:strVal val="#ppt_x"/>
                                          </p:val>
                                        </p:tav>
                                      </p:tavLst>
                                    </p:anim>
                                    <p:anim calcmode="lin" valueType="num">
                                      <p:cBhvr additive="base">
                                        <p:cTn id="67" dur="500" fill="hold"/>
                                        <p:tgtEl>
                                          <p:spTgt spid="8"/>
                                        </p:tgtEl>
                                        <p:attrNameLst>
                                          <p:attrName>ppt_y</p:attrName>
                                        </p:attrNameLst>
                                      </p:cBhvr>
                                      <p:tavLst>
                                        <p:tav tm="0">
                                          <p:val>
                                            <p:strVal val="#ppt_y"/>
                                          </p:val>
                                        </p:tav>
                                        <p:tav tm="100000">
                                          <p:val>
                                            <p:strVal val="#ppt_y"/>
                                          </p:val>
                                        </p:tav>
                                      </p:tavLst>
                                    </p:anim>
                                  </p:childTnLst>
                                </p:cTn>
                              </p:par>
                            </p:childTnLst>
                          </p:cTn>
                        </p:par>
                        <p:par>
                          <p:cTn id="68" fill="hold">
                            <p:stCondLst>
                              <p:cond delay="2500"/>
                            </p:stCondLst>
                            <p:childTnLst>
                              <p:par>
                                <p:cTn id="69" presetID="2" presetClass="entr" presetSubtype="2" fill="hold" grpId="0" nodeType="after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1+#ppt_w/2"/>
                                          </p:val>
                                        </p:tav>
                                        <p:tav tm="100000">
                                          <p:val>
                                            <p:strVal val="#ppt_x"/>
                                          </p:val>
                                        </p:tav>
                                      </p:tavLst>
                                    </p:anim>
                                    <p:anim calcmode="lin" valueType="num">
                                      <p:cBhvr additive="base">
                                        <p:cTn id="72" dur="500" fill="hold"/>
                                        <p:tgtEl>
                                          <p:spTgt spid="5"/>
                                        </p:tgtEl>
                                        <p:attrNameLst>
                                          <p:attrName>ppt_y</p:attrName>
                                        </p:attrNameLst>
                                      </p:cBhvr>
                                      <p:tavLst>
                                        <p:tav tm="0">
                                          <p:val>
                                            <p:strVal val="#ppt_y"/>
                                          </p:val>
                                        </p:tav>
                                        <p:tav tm="100000">
                                          <p:val>
                                            <p:strVal val="#ppt_y"/>
                                          </p:val>
                                        </p:tav>
                                      </p:tavLst>
                                    </p:anim>
                                  </p:childTnLst>
                                </p:cTn>
                              </p:par>
                            </p:childTnLst>
                          </p:cTn>
                        </p:par>
                        <p:par>
                          <p:cTn id="73" fill="hold">
                            <p:stCondLst>
                              <p:cond delay="3000"/>
                            </p:stCondLst>
                            <p:childTnLst>
                              <p:par>
                                <p:cTn id="74" presetID="2" presetClass="entr" presetSubtype="2"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 calcmode="lin" valueType="num">
                                      <p:cBhvr additive="base">
                                        <p:cTn id="76" dur="500" fill="hold"/>
                                        <p:tgtEl>
                                          <p:spTgt spid="6"/>
                                        </p:tgtEl>
                                        <p:attrNameLst>
                                          <p:attrName>ppt_x</p:attrName>
                                        </p:attrNameLst>
                                      </p:cBhvr>
                                      <p:tavLst>
                                        <p:tav tm="0">
                                          <p:val>
                                            <p:strVal val="1+#ppt_w/2"/>
                                          </p:val>
                                        </p:tav>
                                        <p:tav tm="100000">
                                          <p:val>
                                            <p:strVal val="#ppt_x"/>
                                          </p:val>
                                        </p:tav>
                                      </p:tavLst>
                                    </p:anim>
                                    <p:anim calcmode="lin" valueType="num">
                                      <p:cBhvr additive="base">
                                        <p:cTn id="7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19" grpId="0" bldLvl="0" animBg="1"/>
      <p:bldP spid="20" grpId="0" bldLvl="0" animBg="1"/>
      <p:bldP spid="21" grpId="0" bldLvl="0" animBg="1"/>
      <p:bldP spid="22" grpId="0" bldLvl="0" animBg="1"/>
      <p:bldP spid="23" grpId="0" bldLvl="0" animBg="1"/>
      <p:bldP spid="24" grpId="0" bldLvl="0" animBg="1"/>
      <p:bldP spid="29" grpId="0" bldLvl="0" animBg="1"/>
      <p:bldP spid="36" grpId="0"/>
      <p:bldP spid="2" grpId="0"/>
      <p:bldP spid="3" grpId="0"/>
      <p:bldP spid="31" grpId="0"/>
      <p:bldP spid="4" grpId="0"/>
      <p:bldP spid="5" grpId="0"/>
      <p:bldP spid="6" grpId="0"/>
      <p:bldP spid="7" grpId="0"/>
      <p:bldP spid="8" grpId="0"/>
      <p:bldP spid="9" grpId="0" bldLvl="0" animBg="1"/>
      <p:bldP spid="10" grpId="0" bldLvl="0" animBg="1"/>
      <p:bldP spid="11" grpId="0" bldLvl="0" animBg="1"/>
      <p:bldP spid="1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组合 83"/>
          <p:cNvGrpSpPr/>
          <p:nvPr/>
        </p:nvGrpSpPr>
        <p:grpSpPr>
          <a:xfrm>
            <a:off x="815307" y="679901"/>
            <a:ext cx="10559799" cy="60973"/>
            <a:chOff x="3060700" y="4724400"/>
            <a:chExt cx="5955507" cy="31432"/>
          </a:xfrm>
        </p:grpSpPr>
        <p:cxnSp>
          <p:nvCxnSpPr>
            <p:cNvPr id="85" name="直接连接符 84"/>
            <p:cNvCxnSpPr/>
            <p:nvPr>
              <p:custDataLst>
                <p:tags r:id="rId1"/>
              </p:custDataLst>
            </p:nvPr>
          </p:nvCxnSpPr>
          <p:spPr>
            <a:xfrm>
              <a:off x="3060700" y="4724400"/>
              <a:ext cx="5955507" cy="0"/>
            </a:xfrm>
            <a:prstGeom prst="line">
              <a:avLst/>
            </a:prstGeom>
            <a:ln w="28575">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2"/>
              </p:custDataLst>
            </p:nvPr>
          </p:nvCxnSpPr>
          <p:spPr>
            <a:xfrm>
              <a:off x="3060700" y="4755832"/>
              <a:ext cx="5955507" cy="0"/>
            </a:xfrm>
            <a:prstGeom prst="line">
              <a:avLst/>
            </a:prstGeom>
            <a:ln w="28575">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7" name="Text Box 18"/>
          <p:cNvSpPr txBox="1">
            <a:spLocks noChangeArrowheads="1"/>
          </p:cNvSpPr>
          <p:nvPr/>
        </p:nvSpPr>
        <p:spPr bwMode="gray">
          <a:xfrm>
            <a:off x="1990750" y="175380"/>
            <a:ext cx="9125198"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r>
              <a:rPr lang="en-US" altLang="zh-CN" b="1" dirty="0">
                <a:solidFill>
                  <a:srgbClr val="2B4663"/>
                </a:solidFill>
                <a:latin typeface="微软雅黑" panose="020B0503020204020204" pitchFamily="34" charset="-122"/>
                <a:ea typeface="微软雅黑" panose="020B0503020204020204" pitchFamily="34" charset="-122"/>
              </a:rPr>
              <a:t>2.</a:t>
            </a:r>
            <a:r>
              <a:rPr lang="zh-CN" altLang="en-US" b="1" dirty="0">
                <a:solidFill>
                  <a:srgbClr val="2B4663"/>
                </a:solidFill>
                <a:latin typeface="微软雅黑" panose="020B0503020204020204" pitchFamily="34" charset="-122"/>
                <a:ea typeface="微软雅黑" panose="020B0503020204020204" pitchFamily="34" charset="-122"/>
              </a:rPr>
              <a:t>教学模式改革</a:t>
            </a:r>
            <a:r>
              <a:rPr lang="en-US" altLang="zh-CN" b="1" dirty="0">
                <a:solidFill>
                  <a:srgbClr val="2B4663"/>
                </a:solidFill>
                <a:latin typeface="微软雅黑" panose="020B0503020204020204" pitchFamily="34" charset="-122"/>
                <a:ea typeface="微软雅黑" panose="020B0503020204020204" pitchFamily="34" charset="-122"/>
              </a:rPr>
              <a:t>——</a:t>
            </a:r>
            <a:r>
              <a:rPr lang="zh-CN" altLang="en-US" b="1" dirty="0">
                <a:solidFill>
                  <a:srgbClr val="2B4663"/>
                </a:solidFill>
                <a:latin typeface="微软雅黑" panose="020B0503020204020204" pitchFamily="34" charset="-122"/>
                <a:ea typeface="微软雅黑" panose="020B0503020204020204" pitchFamily="34" charset="-122"/>
              </a:rPr>
              <a:t>建立“网络</a:t>
            </a:r>
            <a:r>
              <a:rPr lang="en-US" altLang="zh-CN" b="1" dirty="0">
                <a:solidFill>
                  <a:srgbClr val="2B4663"/>
                </a:solidFill>
                <a:latin typeface="微软雅黑" panose="020B0503020204020204" pitchFamily="34" charset="-122"/>
                <a:ea typeface="微软雅黑" panose="020B0503020204020204" pitchFamily="34" charset="-122"/>
              </a:rPr>
              <a:t>+</a:t>
            </a:r>
            <a:r>
              <a:rPr lang="zh-CN" altLang="en-US" b="1" dirty="0">
                <a:solidFill>
                  <a:srgbClr val="2B4663"/>
                </a:solidFill>
                <a:latin typeface="微软雅黑" panose="020B0503020204020204" pitchFamily="34" charset="-122"/>
                <a:ea typeface="微软雅黑" panose="020B0503020204020204" pitchFamily="34" charset="-122"/>
              </a:rPr>
              <a:t>课堂</a:t>
            </a:r>
            <a:r>
              <a:rPr lang="en-US" altLang="zh-CN" b="1" dirty="0">
                <a:solidFill>
                  <a:srgbClr val="2B4663"/>
                </a:solidFill>
                <a:latin typeface="微软雅黑" panose="020B0503020204020204" pitchFamily="34" charset="-122"/>
                <a:ea typeface="微软雅黑" panose="020B0503020204020204" pitchFamily="34" charset="-122"/>
              </a:rPr>
              <a:t>+</a:t>
            </a:r>
            <a:r>
              <a:rPr lang="zh-CN" altLang="en-US" b="1" dirty="0">
                <a:solidFill>
                  <a:srgbClr val="2B4663"/>
                </a:solidFill>
                <a:latin typeface="微软雅黑" panose="020B0503020204020204" pitchFamily="34" charset="-122"/>
                <a:ea typeface="微软雅黑" panose="020B0503020204020204" pitchFamily="34" charset="-122"/>
              </a:rPr>
              <a:t>实战”的立体化教学模式</a:t>
            </a:r>
            <a:endParaRPr kumimoji="0" lang="zh-CN" altLang="en-US" sz="2400" b="1" i="0" u="none" strike="noStrike" kern="1200" cap="none" spc="0" normalizeH="0" baseline="0" noProof="0" dirty="0">
              <a:ln>
                <a:noFill/>
              </a:ln>
              <a:solidFill>
                <a:srgbClr val="2B4663"/>
              </a:solidFill>
              <a:effectLst/>
              <a:uLnTx/>
              <a:uFillTx/>
              <a:latin typeface="微软雅黑" panose="020B0503020204020204" pitchFamily="34" charset="-122"/>
              <a:ea typeface="微软雅黑" panose="020B0503020204020204" pitchFamily="34" charset="-122"/>
              <a:cs typeface="+mn-cs"/>
            </a:endParaRPr>
          </a:p>
        </p:txBody>
      </p:sp>
      <p:grpSp>
        <p:nvGrpSpPr>
          <p:cNvPr id="13" name="组合 12">
            <a:extLst>
              <a:ext uri="{FF2B5EF4-FFF2-40B4-BE49-F238E27FC236}">
                <a16:creationId xmlns:a16="http://schemas.microsoft.com/office/drawing/2014/main" id="{D7DA99AA-7601-4C23-85AE-6BDBE77FC27B}"/>
              </a:ext>
            </a:extLst>
          </p:cNvPr>
          <p:cNvGrpSpPr/>
          <p:nvPr/>
        </p:nvGrpSpPr>
        <p:grpSpPr>
          <a:xfrm>
            <a:off x="1630711" y="1557586"/>
            <a:ext cx="9485237" cy="3996904"/>
            <a:chOff x="2571947" y="1988705"/>
            <a:chExt cx="7624443" cy="3265883"/>
          </a:xfrm>
        </p:grpSpPr>
        <p:sp>
          <p:nvSpPr>
            <p:cNvPr id="71" name="平行四边形 70">
              <a:extLst>
                <a:ext uri="{FF2B5EF4-FFF2-40B4-BE49-F238E27FC236}">
                  <a16:creationId xmlns:a16="http://schemas.microsoft.com/office/drawing/2014/main" id="{307C06D3-7D67-4564-BD09-0E5CDD844346}"/>
                </a:ext>
              </a:extLst>
            </p:cNvPr>
            <p:cNvSpPr/>
            <p:nvPr/>
          </p:nvSpPr>
          <p:spPr>
            <a:xfrm rot="20362696" flipV="1">
              <a:off x="5316276" y="3219810"/>
              <a:ext cx="1818085" cy="814388"/>
            </a:xfrm>
            <a:prstGeom prst="parallelogram">
              <a:avLst>
                <a:gd name="adj" fmla="val 68951"/>
              </a:avLst>
            </a:prstGeom>
            <a:ln/>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84AEF7"/>
                </a:solidFill>
                <a:effectLst/>
                <a:uLnTx/>
                <a:uFillTx/>
                <a:latin typeface="Calibri"/>
                <a:ea typeface="宋体" panose="02010600030101010101" pitchFamily="2" charset="-122"/>
                <a:cs typeface="+mn-cs"/>
              </a:endParaRPr>
            </a:p>
          </p:txBody>
        </p:sp>
        <p:sp>
          <p:nvSpPr>
            <p:cNvPr id="72" name="平行四边形 71">
              <a:extLst>
                <a:ext uri="{FF2B5EF4-FFF2-40B4-BE49-F238E27FC236}">
                  <a16:creationId xmlns:a16="http://schemas.microsoft.com/office/drawing/2014/main" id="{4D0FD504-F41D-4AB3-BBD0-984FB2DD52A9}"/>
                </a:ext>
              </a:extLst>
            </p:cNvPr>
            <p:cNvSpPr/>
            <p:nvPr/>
          </p:nvSpPr>
          <p:spPr>
            <a:xfrm rot="5400000">
              <a:off x="4823952" y="3901442"/>
              <a:ext cx="1504950" cy="872729"/>
            </a:xfrm>
            <a:prstGeom prst="parallelogram">
              <a:avLst>
                <a:gd name="adj" fmla="val 68951"/>
              </a:avLst>
            </a:prstGeom>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84AEF7"/>
                </a:solidFill>
                <a:effectLst/>
                <a:uLnTx/>
                <a:uFillTx/>
                <a:latin typeface="Calibri"/>
                <a:ea typeface="宋体" panose="02010600030101010101" pitchFamily="2" charset="-122"/>
                <a:cs typeface="+mn-cs"/>
              </a:endParaRPr>
            </a:p>
          </p:txBody>
        </p:sp>
        <p:sp>
          <p:nvSpPr>
            <p:cNvPr id="73" name="平行四边形 72">
              <a:extLst>
                <a:ext uri="{FF2B5EF4-FFF2-40B4-BE49-F238E27FC236}">
                  <a16:creationId xmlns:a16="http://schemas.microsoft.com/office/drawing/2014/main" id="{35E19459-1018-4B9D-AB42-6DABF8D1EC4B}"/>
                </a:ext>
              </a:extLst>
            </p:cNvPr>
            <p:cNvSpPr/>
            <p:nvPr/>
          </p:nvSpPr>
          <p:spPr>
            <a:xfrm rot="5400000" flipH="1">
              <a:off x="5988384" y="3859771"/>
              <a:ext cx="1341834" cy="1119188"/>
            </a:xfrm>
            <a:prstGeom prst="parallelogram">
              <a:avLst>
                <a:gd name="adj" fmla="val 38323"/>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84AEF7"/>
                </a:solidFill>
                <a:effectLst/>
                <a:uLnTx/>
                <a:uFillTx/>
                <a:latin typeface="Calibri"/>
                <a:ea typeface="宋体" panose="02010600030101010101" pitchFamily="2" charset="-122"/>
                <a:cs typeface="+mn-cs"/>
              </a:endParaRPr>
            </a:p>
          </p:txBody>
        </p:sp>
        <p:cxnSp>
          <p:nvCxnSpPr>
            <p:cNvPr id="74" name="直接连接符 73">
              <a:extLst>
                <a:ext uri="{FF2B5EF4-FFF2-40B4-BE49-F238E27FC236}">
                  <a16:creationId xmlns:a16="http://schemas.microsoft.com/office/drawing/2014/main" id="{A68045C9-59AD-4CA9-89BC-A4E044CB415F}"/>
                </a:ext>
              </a:extLst>
            </p:cNvPr>
            <p:cNvCxnSpPr/>
            <p:nvPr/>
          </p:nvCxnSpPr>
          <p:spPr>
            <a:xfrm flipV="1">
              <a:off x="6253298" y="2743560"/>
              <a:ext cx="0" cy="841772"/>
            </a:xfrm>
            <a:prstGeom prst="line">
              <a:avLst/>
            </a:prstGeom>
            <a:noFill/>
            <a:ln w="9525" cap="flat" cmpd="sng" algn="ctr">
              <a:solidFill>
                <a:srgbClr val="5F5F5F"/>
              </a:solidFill>
              <a:prstDash val="solid"/>
            </a:ln>
            <a:effectLst/>
          </p:spPr>
        </p:cxnSp>
        <p:cxnSp>
          <p:nvCxnSpPr>
            <p:cNvPr id="75" name="直接连接符 74">
              <a:extLst>
                <a:ext uri="{FF2B5EF4-FFF2-40B4-BE49-F238E27FC236}">
                  <a16:creationId xmlns:a16="http://schemas.microsoft.com/office/drawing/2014/main" id="{F1D27B37-C597-4D86-8F84-097CEB4EC6C6}"/>
                </a:ext>
              </a:extLst>
            </p:cNvPr>
            <p:cNvCxnSpPr/>
            <p:nvPr/>
          </p:nvCxnSpPr>
          <p:spPr>
            <a:xfrm>
              <a:off x="6659301" y="4337807"/>
              <a:ext cx="840581" cy="472679"/>
            </a:xfrm>
            <a:prstGeom prst="line">
              <a:avLst/>
            </a:prstGeom>
            <a:noFill/>
            <a:ln w="9525" cap="flat" cmpd="sng" algn="ctr">
              <a:solidFill>
                <a:srgbClr val="5F5F5F"/>
              </a:solidFill>
              <a:prstDash val="solid"/>
            </a:ln>
            <a:effectLst/>
          </p:spPr>
        </p:cxnSp>
        <p:cxnSp>
          <p:nvCxnSpPr>
            <p:cNvPr id="76" name="直接连接符 75">
              <a:extLst>
                <a:ext uri="{FF2B5EF4-FFF2-40B4-BE49-F238E27FC236}">
                  <a16:creationId xmlns:a16="http://schemas.microsoft.com/office/drawing/2014/main" id="{6B13521C-9ED0-471F-BF59-2BA0F3B8145A}"/>
                </a:ext>
              </a:extLst>
            </p:cNvPr>
            <p:cNvCxnSpPr/>
            <p:nvPr/>
          </p:nvCxnSpPr>
          <p:spPr>
            <a:xfrm flipH="1">
              <a:off x="4872173" y="4337807"/>
              <a:ext cx="703659" cy="395288"/>
            </a:xfrm>
            <a:prstGeom prst="line">
              <a:avLst/>
            </a:prstGeom>
            <a:noFill/>
            <a:ln w="9525" cap="flat" cmpd="sng" algn="ctr">
              <a:solidFill>
                <a:srgbClr val="5F5F5F"/>
              </a:solidFill>
              <a:prstDash val="solid"/>
            </a:ln>
            <a:effectLst/>
          </p:spPr>
        </p:cxnSp>
        <p:sp>
          <p:nvSpPr>
            <p:cNvPr id="77" name="椭圆 76">
              <a:extLst>
                <a:ext uri="{FF2B5EF4-FFF2-40B4-BE49-F238E27FC236}">
                  <a16:creationId xmlns:a16="http://schemas.microsoft.com/office/drawing/2014/main" id="{7F382DB9-F219-4E7A-A7CE-7D9A7882B5BB}"/>
                </a:ext>
              </a:extLst>
            </p:cNvPr>
            <p:cNvSpPr/>
            <p:nvPr/>
          </p:nvSpPr>
          <p:spPr bwMode="auto">
            <a:xfrm>
              <a:off x="5959213" y="2154201"/>
              <a:ext cx="589360" cy="589360"/>
            </a:xfrm>
            <a:prstGeom prst="ellipse">
              <a:avLst/>
            </a:prstGeom>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84AEF7"/>
                </a:solidFill>
                <a:effectLst/>
                <a:uLnTx/>
                <a:uFillTx/>
                <a:latin typeface="Calibri"/>
                <a:ea typeface="宋体" panose="02010600030101010101" pitchFamily="2" charset="-122"/>
                <a:cs typeface="+mn-cs"/>
              </a:endParaRPr>
            </a:p>
          </p:txBody>
        </p:sp>
        <p:sp>
          <p:nvSpPr>
            <p:cNvPr id="78" name="椭圆 77">
              <a:extLst>
                <a:ext uri="{FF2B5EF4-FFF2-40B4-BE49-F238E27FC236}">
                  <a16:creationId xmlns:a16="http://schemas.microsoft.com/office/drawing/2014/main" id="{69C32EAD-D44B-4600-9E8F-E7A137860B49}"/>
                </a:ext>
              </a:extLst>
            </p:cNvPr>
            <p:cNvSpPr/>
            <p:nvPr/>
          </p:nvSpPr>
          <p:spPr bwMode="auto">
            <a:xfrm>
              <a:off x="4326867" y="4554501"/>
              <a:ext cx="589359" cy="588169"/>
            </a:xfrm>
            <a:prstGeom prst="ellipse">
              <a:avLst/>
            </a:prstGeom>
            <a:ln/>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84AEF7"/>
                </a:solidFill>
                <a:effectLst/>
                <a:uLnTx/>
                <a:uFillTx/>
                <a:latin typeface="Calibri"/>
                <a:ea typeface="宋体" panose="02010600030101010101" pitchFamily="2" charset="-122"/>
                <a:cs typeface="+mn-cs"/>
              </a:endParaRPr>
            </a:p>
          </p:txBody>
        </p:sp>
        <p:sp>
          <p:nvSpPr>
            <p:cNvPr id="79" name="椭圆 78">
              <a:extLst>
                <a:ext uri="{FF2B5EF4-FFF2-40B4-BE49-F238E27FC236}">
                  <a16:creationId xmlns:a16="http://schemas.microsoft.com/office/drawing/2014/main" id="{C8E472FE-BF3E-4A09-A447-332D9835598F}"/>
                </a:ext>
              </a:extLst>
            </p:cNvPr>
            <p:cNvSpPr/>
            <p:nvPr/>
          </p:nvSpPr>
          <p:spPr bwMode="auto">
            <a:xfrm>
              <a:off x="7470117" y="4665229"/>
              <a:ext cx="589359" cy="589359"/>
            </a:xfrm>
            <a:prstGeom prst="ellipse">
              <a:avLst/>
            </a:prstGeom>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84AEF7"/>
                </a:solidFill>
                <a:effectLst/>
                <a:uLnTx/>
                <a:uFillTx/>
                <a:latin typeface="Calibri"/>
                <a:ea typeface="宋体" panose="02010600030101010101" pitchFamily="2" charset="-122"/>
                <a:cs typeface="+mn-cs"/>
              </a:endParaRPr>
            </a:p>
          </p:txBody>
        </p:sp>
        <p:sp>
          <p:nvSpPr>
            <p:cNvPr id="80" name="文本框 79">
              <a:extLst>
                <a:ext uri="{FF2B5EF4-FFF2-40B4-BE49-F238E27FC236}">
                  <a16:creationId xmlns:a16="http://schemas.microsoft.com/office/drawing/2014/main" id="{5CA04006-023F-4D4A-A853-316869A4BE7B}"/>
                </a:ext>
              </a:extLst>
            </p:cNvPr>
            <p:cNvSpPr txBox="1">
              <a:spLocks noChangeArrowheads="1"/>
            </p:cNvSpPr>
            <p:nvPr/>
          </p:nvSpPr>
          <p:spPr bwMode="auto">
            <a:xfrm>
              <a:off x="6561670" y="1988705"/>
              <a:ext cx="1579884" cy="32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a:r>
                <a:rPr lang="zh-CN" altLang="en-US" sz="2000" b="1" dirty="0">
                  <a:solidFill>
                    <a:srgbClr val="ED7D31"/>
                  </a:solidFill>
                  <a:latin typeface="微软雅黑" panose="020B0503020204020204" pitchFamily="34" charset="-122"/>
                  <a:ea typeface="微软雅黑" panose="020B0503020204020204" pitchFamily="34" charset="-122"/>
                </a:rPr>
                <a:t>在线学习</a:t>
              </a:r>
            </a:p>
          </p:txBody>
        </p:sp>
        <p:sp>
          <p:nvSpPr>
            <p:cNvPr id="81" name="TextBox 35">
              <a:extLst>
                <a:ext uri="{FF2B5EF4-FFF2-40B4-BE49-F238E27FC236}">
                  <a16:creationId xmlns:a16="http://schemas.microsoft.com/office/drawing/2014/main" id="{268E1D8B-02A3-4B68-A126-FD4AB2BF6D0B}"/>
                </a:ext>
              </a:extLst>
            </p:cNvPr>
            <p:cNvSpPr txBox="1">
              <a:spLocks noChangeArrowheads="1"/>
            </p:cNvSpPr>
            <p:nvPr/>
          </p:nvSpPr>
          <p:spPr bwMode="auto">
            <a:xfrm>
              <a:off x="6590980" y="2312636"/>
              <a:ext cx="3331934" cy="69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400">
                <a:lnSpc>
                  <a:spcPct val="120000"/>
                </a:lnSpc>
                <a:spcBef>
                  <a:spcPct val="0"/>
                </a:spcBef>
              </a:pPr>
              <a:r>
                <a:rPr lang="zh-CN" altLang="en-US" sz="1400" dirty="0">
                  <a:solidFill>
                    <a:srgbClr val="080808"/>
                  </a:solidFill>
                  <a:latin typeface="微软雅黑" panose="020B0503020204020204" pitchFamily="34" charset="-122"/>
                  <a:ea typeface="微软雅黑" panose="020B0503020204020204" pitchFamily="34" charset="-122"/>
                  <a:sym typeface="方正兰亭黑_GBK" panose="02000000000000000000" pitchFamily="2" charset="-122"/>
                </a:rPr>
                <a:t>在课程网络教学平台上，将“基于工作过程”的主体教学内容进行碎片化整合，引入在线课程，方便学生在课前开展在线学习、讨论、自测、答疑。</a:t>
              </a:r>
              <a:endParaRPr lang="zh-CN" altLang="en-US" sz="1400" dirty="0">
                <a:solidFill>
                  <a:srgbClr val="080808"/>
                </a:solidFill>
                <a:latin typeface="微软雅黑" panose="020B0503020204020204" pitchFamily="34" charset="-122"/>
                <a:ea typeface="微软雅黑" panose="020B0503020204020204" pitchFamily="34" charset="-122"/>
              </a:endParaRPr>
            </a:p>
          </p:txBody>
        </p:sp>
        <p:sp>
          <p:nvSpPr>
            <p:cNvPr id="82" name="文本框 81">
              <a:extLst>
                <a:ext uri="{FF2B5EF4-FFF2-40B4-BE49-F238E27FC236}">
                  <a16:creationId xmlns:a16="http://schemas.microsoft.com/office/drawing/2014/main" id="{89681D26-D0B7-48B8-993F-089E01FB2A6D}"/>
                </a:ext>
              </a:extLst>
            </p:cNvPr>
            <p:cNvSpPr txBox="1">
              <a:spLocks noChangeArrowheads="1"/>
            </p:cNvSpPr>
            <p:nvPr/>
          </p:nvSpPr>
          <p:spPr bwMode="auto">
            <a:xfrm>
              <a:off x="7841333" y="3495675"/>
              <a:ext cx="965597" cy="32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a:r>
                <a:rPr lang="zh-CN" altLang="en-US" sz="2000" b="1" dirty="0">
                  <a:solidFill>
                    <a:srgbClr val="00518C"/>
                  </a:solidFill>
                  <a:latin typeface="微软雅黑" panose="020B0503020204020204" pitchFamily="34" charset="-122"/>
                  <a:ea typeface="微软雅黑" panose="020B0503020204020204" pitchFamily="34" charset="-122"/>
                </a:rPr>
                <a:t>课堂学习</a:t>
              </a:r>
            </a:p>
          </p:txBody>
        </p:sp>
        <p:sp>
          <p:nvSpPr>
            <p:cNvPr id="83" name="TextBox 35">
              <a:extLst>
                <a:ext uri="{FF2B5EF4-FFF2-40B4-BE49-F238E27FC236}">
                  <a16:creationId xmlns:a16="http://schemas.microsoft.com/office/drawing/2014/main" id="{A8050FF7-B3D0-4136-A54A-B93A5D759494}"/>
                </a:ext>
              </a:extLst>
            </p:cNvPr>
            <p:cNvSpPr txBox="1">
              <a:spLocks noChangeArrowheads="1"/>
            </p:cNvSpPr>
            <p:nvPr/>
          </p:nvSpPr>
          <p:spPr bwMode="auto">
            <a:xfrm>
              <a:off x="7841334" y="3882301"/>
              <a:ext cx="2355056" cy="90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a:lnSpc>
                  <a:spcPct val="120000"/>
                </a:lnSpc>
                <a:spcBef>
                  <a:spcPct val="0"/>
                </a:spcBef>
              </a:pPr>
              <a:r>
                <a:rPr lang="zh-CN" altLang="en-US" sz="1400" dirty="0">
                  <a:solidFill>
                    <a:srgbClr val="080808"/>
                  </a:solidFill>
                  <a:latin typeface="微软雅黑" panose="020B0503020204020204" pitchFamily="34" charset="-122"/>
                  <a:ea typeface="微软雅黑" panose="020B0503020204020204" pitchFamily="34" charset="-122"/>
                  <a:sym typeface="方正兰亭黑_GBK" panose="02000000000000000000" pitchFamily="2" charset="-122"/>
                </a:rPr>
                <a:t>在课堂上，教师针对学生线上学习的情况，进行知识梳理、答疑解惑以及布置实战演练任务，进行实战指导及评价。</a:t>
              </a:r>
              <a:endParaRPr lang="zh-CN" altLang="en-US" sz="1400" dirty="0">
                <a:solidFill>
                  <a:srgbClr val="080808"/>
                </a:solidFill>
                <a:latin typeface="微软雅黑" panose="020B0503020204020204" pitchFamily="34" charset="-122"/>
                <a:ea typeface="微软雅黑" panose="020B0503020204020204" pitchFamily="34" charset="-122"/>
              </a:endParaRPr>
            </a:p>
          </p:txBody>
        </p:sp>
        <p:sp>
          <p:nvSpPr>
            <p:cNvPr id="88" name="文本框 87">
              <a:extLst>
                <a:ext uri="{FF2B5EF4-FFF2-40B4-BE49-F238E27FC236}">
                  <a16:creationId xmlns:a16="http://schemas.microsoft.com/office/drawing/2014/main" id="{06405EB7-F5E6-435C-89D0-022DC88A566C}"/>
                </a:ext>
              </a:extLst>
            </p:cNvPr>
            <p:cNvSpPr txBox="1">
              <a:spLocks noChangeArrowheads="1"/>
            </p:cNvSpPr>
            <p:nvPr/>
          </p:nvSpPr>
          <p:spPr bwMode="auto">
            <a:xfrm>
              <a:off x="3791717" y="3397039"/>
              <a:ext cx="96678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a:r>
                <a:rPr lang="zh-CN" altLang="en-US" sz="1800" b="1" dirty="0">
                  <a:solidFill>
                    <a:srgbClr val="7BA7B6"/>
                  </a:solidFill>
                  <a:latin typeface="微软雅黑" panose="020B0503020204020204" pitchFamily="34" charset="-122"/>
                  <a:ea typeface="微软雅黑" panose="020B0503020204020204" pitchFamily="34" charset="-122"/>
                </a:rPr>
                <a:t>实战演练</a:t>
              </a:r>
            </a:p>
          </p:txBody>
        </p:sp>
        <p:sp>
          <p:nvSpPr>
            <p:cNvPr id="89" name="TextBox 35">
              <a:extLst>
                <a:ext uri="{FF2B5EF4-FFF2-40B4-BE49-F238E27FC236}">
                  <a16:creationId xmlns:a16="http://schemas.microsoft.com/office/drawing/2014/main" id="{89BAFB9D-A4E1-4D46-B685-A5184D69C088}"/>
                </a:ext>
              </a:extLst>
            </p:cNvPr>
            <p:cNvSpPr txBox="1">
              <a:spLocks noChangeArrowheads="1"/>
            </p:cNvSpPr>
            <p:nvPr/>
          </p:nvSpPr>
          <p:spPr bwMode="auto">
            <a:xfrm>
              <a:off x="2571947" y="3822606"/>
              <a:ext cx="2173895" cy="4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a:spcBef>
                  <a:spcPct val="0"/>
                </a:spcBef>
              </a:pPr>
              <a:r>
                <a:rPr lang="zh-CN" altLang="en-US" sz="1400" dirty="0">
                  <a:solidFill>
                    <a:srgbClr val="080808"/>
                  </a:solidFill>
                  <a:latin typeface="微软雅黑" panose="020B0503020204020204" pitchFamily="34" charset="-122"/>
                  <a:ea typeface="微软雅黑" panose="020B0503020204020204" pitchFamily="34" charset="-122"/>
                  <a:sym typeface="方正兰亭黑_GBK" panose="02000000000000000000" pitchFamily="2" charset="-122"/>
                </a:rPr>
                <a:t>学生分组完成实战演练方案设计，并将实战演练方案付诸实践</a:t>
              </a:r>
              <a:endParaRPr lang="zh-CN" altLang="en-US" sz="1400" dirty="0">
                <a:solidFill>
                  <a:srgbClr val="080808"/>
                </a:solidFill>
                <a:latin typeface="微软雅黑" panose="020B0503020204020204" pitchFamily="34" charset="-122"/>
                <a:ea typeface="微软雅黑" panose="020B0503020204020204" pitchFamily="34" charset="-122"/>
              </a:endParaRPr>
            </a:p>
          </p:txBody>
        </p:sp>
        <p:sp>
          <p:nvSpPr>
            <p:cNvPr id="90" name="文本框 89">
              <a:extLst>
                <a:ext uri="{FF2B5EF4-FFF2-40B4-BE49-F238E27FC236}">
                  <a16:creationId xmlns:a16="http://schemas.microsoft.com/office/drawing/2014/main" id="{37A2DAD4-B918-40E1-9A76-686C858CCA31}"/>
                </a:ext>
              </a:extLst>
            </p:cNvPr>
            <p:cNvSpPr txBox="1">
              <a:spLocks noChangeArrowheads="1"/>
            </p:cNvSpPr>
            <p:nvPr/>
          </p:nvSpPr>
          <p:spPr bwMode="auto">
            <a:xfrm>
              <a:off x="6050405" y="2295477"/>
              <a:ext cx="521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a:r>
                <a:rPr lang="en-US" altLang="zh-CN" sz="1800" b="1" dirty="0">
                  <a:solidFill>
                    <a:srgbClr val="FFFFFF"/>
                  </a:solidFill>
                  <a:latin typeface="微软雅黑" panose="020B0503020204020204" pitchFamily="34" charset="-122"/>
                  <a:ea typeface="微软雅黑" panose="020B0503020204020204" pitchFamily="34" charset="-122"/>
                </a:rPr>
                <a:t>01</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sp>
          <p:nvSpPr>
            <p:cNvPr id="91" name="文本框 90">
              <a:extLst>
                <a:ext uri="{FF2B5EF4-FFF2-40B4-BE49-F238E27FC236}">
                  <a16:creationId xmlns:a16="http://schemas.microsoft.com/office/drawing/2014/main" id="{BA53C7A0-DDBA-4BE3-9BAE-5B11806D828C}"/>
                </a:ext>
              </a:extLst>
            </p:cNvPr>
            <p:cNvSpPr txBox="1">
              <a:spLocks noChangeArrowheads="1"/>
            </p:cNvSpPr>
            <p:nvPr/>
          </p:nvSpPr>
          <p:spPr bwMode="auto">
            <a:xfrm>
              <a:off x="7580375" y="4804258"/>
              <a:ext cx="521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a:r>
                <a:rPr lang="en-US" altLang="zh-CN" sz="1800" b="1" dirty="0">
                  <a:solidFill>
                    <a:srgbClr val="FFFFFF"/>
                  </a:solidFill>
                  <a:latin typeface="微软雅黑" panose="020B0503020204020204" pitchFamily="34" charset="-122"/>
                  <a:ea typeface="微软雅黑" panose="020B0503020204020204" pitchFamily="34" charset="-122"/>
                </a:rPr>
                <a:t>02</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sp>
          <p:nvSpPr>
            <p:cNvPr id="92" name="文本框 91">
              <a:extLst>
                <a:ext uri="{FF2B5EF4-FFF2-40B4-BE49-F238E27FC236}">
                  <a16:creationId xmlns:a16="http://schemas.microsoft.com/office/drawing/2014/main" id="{3EF14270-3266-4F84-90B2-DE8E61028F1F}"/>
                </a:ext>
              </a:extLst>
            </p:cNvPr>
            <p:cNvSpPr txBox="1">
              <a:spLocks noChangeArrowheads="1"/>
            </p:cNvSpPr>
            <p:nvPr/>
          </p:nvSpPr>
          <p:spPr bwMode="auto">
            <a:xfrm>
              <a:off x="4439189" y="4672701"/>
              <a:ext cx="521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a:r>
                <a:rPr lang="en-US" altLang="zh-CN" sz="1800" b="1" dirty="0">
                  <a:solidFill>
                    <a:srgbClr val="FFFFFF"/>
                  </a:solidFill>
                  <a:latin typeface="微软雅黑" panose="020B0503020204020204" pitchFamily="34" charset="-122"/>
                  <a:ea typeface="微软雅黑" panose="020B0503020204020204" pitchFamily="34" charset="-122"/>
                </a:rPr>
                <a:t>03</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910388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0-#ppt_w/2"/>
                                          </p:val>
                                        </p:tav>
                                        <p:tav tm="100000">
                                          <p:val>
                                            <p:strVal val="#ppt_x"/>
                                          </p:val>
                                        </p:tav>
                                      </p:tavLst>
                                    </p:anim>
                                    <p:anim calcmode="lin" valueType="num">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807213" y="2620276"/>
            <a:ext cx="4528604" cy="591296"/>
            <a:chOff x="3695701" y="1174083"/>
            <a:chExt cx="4907918" cy="402790"/>
          </a:xfrm>
        </p:grpSpPr>
        <p:sp>
          <p:nvSpPr>
            <p:cNvPr id="16" name="原创设计师QQ598969553      _1"/>
            <p:cNvSpPr/>
            <p:nvPr>
              <p:custDataLst>
                <p:tags r:id="rId12"/>
              </p:custDataLst>
            </p:nvPr>
          </p:nvSpPr>
          <p:spPr>
            <a:xfrm>
              <a:off x="3695701" y="1174083"/>
              <a:ext cx="4907918" cy="402790"/>
            </a:xfrm>
            <a:prstGeom prst="roundRect">
              <a:avLst/>
            </a:prstGeom>
            <a:solidFill>
              <a:schemeClr val="accent1"/>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lt1"/>
                </a:solidFill>
              </a:endParaRPr>
            </a:p>
          </p:txBody>
        </p:sp>
        <p:sp>
          <p:nvSpPr>
            <p:cNvPr id="17" name="原创设计师QQ598969553      _6"/>
            <p:cNvSpPr/>
            <p:nvPr>
              <p:custDataLst>
                <p:tags r:id="rId13"/>
              </p:custDataLst>
            </p:nvPr>
          </p:nvSpPr>
          <p:spPr>
            <a:xfrm>
              <a:off x="3695701" y="1174083"/>
              <a:ext cx="4907918" cy="402790"/>
            </a:xfrm>
            <a:prstGeom prst="roundRect">
              <a:avLst/>
            </a:prstGeom>
            <a:solidFill>
              <a:schemeClr val="lt1">
                <a:lumMod val="85000"/>
              </a:schemeClr>
            </a:solidFill>
            <a:ln w="12700">
              <a:noFill/>
            </a:ln>
            <a:effectLst>
              <a:innerShdw blurRad="508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6083" tIns="68042" rIns="136083" bIns="68042" rtlCol="0" anchor="ctr"/>
            <a:lstStyle/>
            <a:p>
              <a:pPr algn="ctr"/>
              <a:endParaRPr lang="zh-CN" altLang="en-US" sz="1800" dirty="0">
                <a:solidFill>
                  <a:schemeClr val="lt1"/>
                </a:solidFill>
              </a:endParaRPr>
            </a:p>
          </p:txBody>
        </p:sp>
      </p:grpSp>
      <p:sp>
        <p:nvSpPr>
          <p:cNvPr id="18" name="原创设计师QQ598969553      _17"/>
          <p:cNvSpPr>
            <a:spLocks noChangeArrowheads="1"/>
          </p:cNvSpPr>
          <p:nvPr/>
        </p:nvSpPr>
        <p:spPr bwMode="gray">
          <a:xfrm>
            <a:off x="6455246" y="2620276"/>
            <a:ext cx="4727452" cy="595821"/>
          </a:xfrm>
          <a:prstGeom prst="roundRect">
            <a:avLst/>
          </a:prstGeom>
          <a:noFill/>
          <a:ln>
            <a:noFill/>
          </a:ln>
        </p:spPr>
        <p:txBody>
          <a:bodyPr wrap="square" lIns="121841" tIns="60921" rIns="121841" bIns="60921">
            <a:spAutoFit/>
          </a:bodyPr>
          <a:lstStyle/>
          <a:p>
            <a:r>
              <a:rPr lang="zh-CN" altLang="en-US" sz="2700" b="1" dirty="0">
                <a:solidFill>
                  <a:schemeClr val="accent1"/>
                </a:solidFill>
                <a:latin typeface="微软雅黑" panose="020B0503020204020204" pitchFamily="34" charset="-122"/>
                <a:ea typeface="微软雅黑" panose="020B0503020204020204" pitchFamily="34" charset="-122"/>
              </a:rPr>
              <a:t>“课堂革命”教学实施</a:t>
            </a:r>
          </a:p>
        </p:txBody>
      </p:sp>
      <p:grpSp>
        <p:nvGrpSpPr>
          <p:cNvPr id="19" name="组合 18"/>
          <p:cNvGrpSpPr/>
          <p:nvPr/>
        </p:nvGrpSpPr>
        <p:grpSpPr>
          <a:xfrm>
            <a:off x="9405780" y="2565499"/>
            <a:ext cx="930036" cy="661856"/>
            <a:chOff x="3595297" y="1157469"/>
            <a:chExt cx="633770" cy="450856"/>
          </a:xfrm>
        </p:grpSpPr>
        <p:sp>
          <p:nvSpPr>
            <p:cNvPr id="20" name="原创设计师QQ598969553      _19"/>
            <p:cNvSpPr/>
            <p:nvPr>
              <p:custDataLst>
                <p:tags r:id="rId10"/>
              </p:custDataLst>
            </p:nvPr>
          </p:nvSpPr>
          <p:spPr>
            <a:xfrm>
              <a:off x="3595297" y="1157469"/>
              <a:ext cx="633770" cy="450856"/>
            </a:xfrm>
            <a:prstGeom prst="roundRect">
              <a:avLst/>
            </a:prstGeom>
            <a:gradFill flip="none" rotWithShape="1">
              <a:gsLst>
                <a:gs pos="55000">
                  <a:srgbClr val="E7E7E7"/>
                </a:gs>
                <a:gs pos="0">
                  <a:schemeClr val="bg1"/>
                </a:gs>
                <a:gs pos="100000">
                  <a:schemeClr val="bg1">
                    <a:lumMod val="75000"/>
                  </a:schemeClr>
                </a:gs>
              </a:gsLst>
              <a:lin ang="18900000" scaled="1"/>
              <a:tileRect/>
            </a:gradFill>
            <a:ln w="12700">
              <a:gradFill flip="none" rotWithShape="1">
                <a:gsLst>
                  <a:gs pos="0">
                    <a:srgbClr val="BFBFBF">
                      <a:lumMod val="75000"/>
                    </a:srgbClr>
                  </a:gs>
                  <a:gs pos="100000">
                    <a:srgbClr val="FFFFFF"/>
                  </a:gs>
                </a:gsLst>
                <a:lin ang="18900000" scaled="0"/>
                <a:tileRect/>
              </a:gradFill>
            </a:ln>
            <a:effectLst>
              <a:outerShdw blurRad="190500" dist="762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rtlCol="0" anchor="ctr"/>
            <a:lstStyle/>
            <a:p>
              <a:pPr algn="ctr"/>
              <a:endParaRPr lang="zh-CN" altLang="en-US" sz="1800" dirty="0">
                <a:solidFill>
                  <a:schemeClr val="accent1"/>
                </a:solidFill>
                <a:latin typeface="Impact" panose="020B0806030902050204" pitchFamily="34" charset="0"/>
              </a:endParaRPr>
            </a:p>
          </p:txBody>
        </p:sp>
        <p:sp>
          <p:nvSpPr>
            <p:cNvPr id="21" name="原创设计师QQ598969553      _24"/>
            <p:cNvSpPr>
              <a:spLocks noChangeArrowheads="1"/>
            </p:cNvSpPr>
            <p:nvPr>
              <p:custDataLst>
                <p:tags r:id="rId11"/>
              </p:custDataLst>
            </p:nvPr>
          </p:nvSpPr>
          <p:spPr bwMode="auto">
            <a:xfrm>
              <a:off x="3760353" y="1173921"/>
              <a:ext cx="303659" cy="41795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700" dirty="0">
                  <a:solidFill>
                    <a:schemeClr val="dk2">
                      <a:lumMod val="25000"/>
                    </a:schemeClr>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sym typeface="微软雅黑" panose="020B0503020204020204" pitchFamily="34" charset="-122"/>
                </a:rPr>
                <a:t>3</a:t>
              </a:r>
            </a:p>
          </p:txBody>
        </p:sp>
      </p:grpSp>
      <p:sp>
        <p:nvSpPr>
          <p:cNvPr id="38" name="原创设计师QQ598969553      _3"/>
          <p:cNvSpPr txBox="1"/>
          <p:nvPr>
            <p:custDataLst>
              <p:tags r:id="rId1"/>
            </p:custDataLst>
          </p:nvPr>
        </p:nvSpPr>
        <p:spPr>
          <a:xfrm>
            <a:off x="5979218" y="3525828"/>
            <a:ext cx="1628155" cy="327639"/>
          </a:xfrm>
          <a:prstGeom prst="rect">
            <a:avLst/>
          </a:prstGeom>
          <a:noFill/>
        </p:spPr>
        <p:txBody>
          <a:bodyPr wrap="square" lIns="80630" tIns="40315" rIns="80630" bIns="40315" rtlCol="0">
            <a:spAutoFit/>
          </a:bodyPr>
          <a:lstStyle/>
          <a:p>
            <a:r>
              <a:rPr lang="zh-CN" altLang="en-US" sz="1600" dirty="0">
                <a:solidFill>
                  <a:schemeClr val="dk2">
                    <a:lumMod val="25000"/>
                  </a:schemeClr>
                </a:solidFill>
                <a:latin typeface="微软雅黑" panose="020B0503020204020204" pitchFamily="34" charset="-122"/>
                <a:ea typeface="微软雅黑" panose="020B0503020204020204" pitchFamily="34" charset="-122"/>
              </a:rPr>
              <a:t>★ 更新课程体系</a:t>
            </a:r>
          </a:p>
        </p:txBody>
      </p:sp>
      <p:sp>
        <p:nvSpPr>
          <p:cNvPr id="39" name="原创设计师QQ598969553      _4"/>
          <p:cNvSpPr txBox="1"/>
          <p:nvPr>
            <p:custDataLst>
              <p:tags r:id="rId2"/>
            </p:custDataLst>
          </p:nvPr>
        </p:nvSpPr>
        <p:spPr>
          <a:xfrm>
            <a:off x="7830177" y="3517830"/>
            <a:ext cx="2505639" cy="327639"/>
          </a:xfrm>
          <a:prstGeom prst="rect">
            <a:avLst/>
          </a:prstGeom>
          <a:noFill/>
        </p:spPr>
        <p:txBody>
          <a:bodyPr wrap="square" lIns="80630" tIns="40315" rIns="80630" bIns="40315" rtlCol="0">
            <a:spAutoFit/>
          </a:bodyPr>
          <a:lstStyle/>
          <a:p>
            <a:r>
              <a:rPr lang="zh-CN" altLang="en-US" sz="1600" dirty="0">
                <a:solidFill>
                  <a:schemeClr val="dk2">
                    <a:lumMod val="25000"/>
                  </a:schemeClr>
                </a:solidFill>
                <a:latin typeface="微软雅黑" panose="020B0503020204020204" pitchFamily="34" charset="-122"/>
                <a:ea typeface="微软雅黑" panose="020B0503020204020204" pitchFamily="34" charset="-122"/>
              </a:rPr>
              <a:t>★开展线上线下混合教学</a:t>
            </a:r>
          </a:p>
        </p:txBody>
      </p:sp>
      <p:sp>
        <p:nvSpPr>
          <p:cNvPr id="40" name="原创设计师QQ598969553      _5"/>
          <p:cNvSpPr txBox="1"/>
          <p:nvPr>
            <p:custDataLst>
              <p:tags r:id="rId3"/>
            </p:custDataLst>
          </p:nvPr>
        </p:nvSpPr>
        <p:spPr>
          <a:xfrm>
            <a:off x="5979217" y="3999378"/>
            <a:ext cx="1850959" cy="327639"/>
          </a:xfrm>
          <a:prstGeom prst="rect">
            <a:avLst/>
          </a:prstGeom>
          <a:noFill/>
        </p:spPr>
        <p:txBody>
          <a:bodyPr wrap="square" lIns="80630" tIns="40315" rIns="80630" bIns="40315" rtlCol="0">
            <a:spAutoFit/>
          </a:bodyPr>
          <a:lstStyle/>
          <a:p>
            <a:r>
              <a:rPr lang="zh-CN" altLang="en-US" sz="1600" dirty="0">
                <a:solidFill>
                  <a:schemeClr val="dk2">
                    <a:lumMod val="25000"/>
                  </a:schemeClr>
                </a:solidFill>
                <a:latin typeface="微软雅黑" panose="020B0503020204020204" pitchFamily="34" charset="-122"/>
                <a:ea typeface="微软雅黑" panose="020B0503020204020204" pitchFamily="34" charset="-122"/>
              </a:rPr>
              <a:t>★ 改革教学评价</a:t>
            </a:r>
          </a:p>
        </p:txBody>
      </p:sp>
      <p:sp>
        <p:nvSpPr>
          <p:cNvPr id="23" name="圆角矩形 22"/>
          <p:cNvSpPr/>
          <p:nvPr>
            <p:custDataLst>
              <p:tags r:id="rId4"/>
            </p:custDataLst>
          </p:nvPr>
        </p:nvSpPr>
        <p:spPr>
          <a:xfrm rot="5400000">
            <a:off x="-24867" y="-325311"/>
            <a:ext cx="6292867" cy="3431525"/>
          </a:xfrm>
          <a:prstGeom prst="roundRect">
            <a:avLst>
              <a:gd name="adj" fmla="val 50000"/>
            </a:avLst>
          </a:prstGeom>
          <a:solidFill>
            <a:schemeClr val="accent1"/>
          </a:solidFill>
          <a:ln w="25400">
            <a:solidFill>
              <a:schemeClr val="lt1">
                <a:lumMod val="95000"/>
              </a:schemeClr>
            </a:solidFill>
          </a:ln>
          <a:effectLst>
            <a:outerShdw blurRad="254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800" dirty="0">
              <a:solidFill>
                <a:schemeClr val="lt1"/>
              </a:solidFill>
            </a:endParaRPr>
          </a:p>
        </p:txBody>
      </p:sp>
      <p:grpSp>
        <p:nvGrpSpPr>
          <p:cNvPr id="24" name="组合 23"/>
          <p:cNvGrpSpPr/>
          <p:nvPr/>
        </p:nvGrpSpPr>
        <p:grpSpPr>
          <a:xfrm>
            <a:off x="1621343" y="1245146"/>
            <a:ext cx="3000447" cy="3001532"/>
            <a:chOff x="3393105" y="2094170"/>
            <a:chExt cx="2664367" cy="2664367"/>
          </a:xfrm>
        </p:grpSpPr>
        <p:sp>
          <p:nvSpPr>
            <p:cNvPr id="25" name="椭圆 24"/>
            <p:cNvSpPr/>
            <p:nvPr>
              <p:custDataLst>
                <p:tags r:id="rId7"/>
              </p:custDataLst>
            </p:nvPr>
          </p:nvSpPr>
          <p:spPr>
            <a:xfrm>
              <a:off x="3393105" y="2094170"/>
              <a:ext cx="2664367" cy="2664367"/>
            </a:xfrm>
            <a:prstGeom prst="ellipse">
              <a:avLst/>
            </a:prstGeom>
            <a:gradFill flip="none" rotWithShape="1">
              <a:gsLst>
                <a:gs pos="0">
                  <a:srgbClr val="FFFFFF"/>
                </a:gs>
                <a:gs pos="100000">
                  <a:srgbClr val="D9D9D9">
                    <a:lumMod val="85000"/>
                  </a:srgbClr>
                </a:gs>
              </a:gsLst>
              <a:lin ang="5400000" scaled="0"/>
            </a:gradFill>
            <a:ln w="19050">
              <a:gradFill>
                <a:gsLst>
                  <a:gs pos="0">
                    <a:srgbClr val="FFFFFF"/>
                  </a:gs>
                  <a:gs pos="100000">
                    <a:srgbClr val="BFBFBF">
                      <a:lumMod val="75000"/>
                    </a:srgbClr>
                  </a:gs>
                </a:gsLst>
                <a:lin ang="5400000" scaled="0"/>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grpSp>
          <p:nvGrpSpPr>
            <p:cNvPr id="26" name="组合 25"/>
            <p:cNvGrpSpPr/>
            <p:nvPr/>
          </p:nvGrpSpPr>
          <p:grpSpPr>
            <a:xfrm>
              <a:off x="3655434" y="2332886"/>
              <a:ext cx="2167846" cy="2167846"/>
              <a:chOff x="3739822" y="2440887"/>
              <a:chExt cx="1970936" cy="1970936"/>
            </a:xfrm>
          </p:grpSpPr>
          <p:sp>
            <p:nvSpPr>
              <p:cNvPr id="27" name="圆角矩形 26"/>
              <p:cNvSpPr/>
              <p:nvPr>
                <p:custDataLst>
                  <p:tags r:id="rId8"/>
                </p:custDataLst>
              </p:nvPr>
            </p:nvSpPr>
            <p:spPr>
              <a:xfrm>
                <a:off x="3739822" y="2440887"/>
                <a:ext cx="1970936" cy="197093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lt1"/>
                  </a:solidFill>
                </a:endParaRPr>
              </a:p>
            </p:txBody>
          </p:sp>
          <p:sp>
            <p:nvSpPr>
              <p:cNvPr id="29" name="椭圆 28"/>
              <p:cNvSpPr>
                <a:spLocks noChangeAspect="1"/>
              </p:cNvSpPr>
              <p:nvPr>
                <p:custDataLst>
                  <p:tags r:id="rId9"/>
                </p:custDataLst>
              </p:nvPr>
            </p:nvSpPr>
            <p:spPr>
              <a:xfrm>
                <a:off x="3837054" y="2549460"/>
                <a:ext cx="1776466" cy="1776466"/>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lt1"/>
                  </a:solidFill>
                </a:endParaRPr>
              </a:p>
            </p:txBody>
          </p:sp>
        </p:grpSp>
      </p:grpSp>
      <p:sp>
        <p:nvSpPr>
          <p:cNvPr id="33" name="文本框 20"/>
          <p:cNvSpPr txBox="1">
            <a:spLocks noChangeArrowheads="1"/>
          </p:cNvSpPr>
          <p:nvPr>
            <p:custDataLst>
              <p:tags r:id="rId5"/>
            </p:custDataLst>
          </p:nvPr>
        </p:nvSpPr>
        <p:spPr bwMode="auto">
          <a:xfrm>
            <a:off x="2089491" y="2816005"/>
            <a:ext cx="2064154" cy="5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zh-CN" sz="2700" dirty="0">
                <a:solidFill>
                  <a:schemeClr val="lt1"/>
                </a:solidFill>
              </a:rPr>
              <a:t>PART03</a:t>
            </a:r>
          </a:p>
        </p:txBody>
      </p:sp>
      <p:sp>
        <p:nvSpPr>
          <p:cNvPr id="34" name="文本框 20"/>
          <p:cNvSpPr txBox="1">
            <a:spLocks noChangeArrowheads="1"/>
          </p:cNvSpPr>
          <p:nvPr>
            <p:custDataLst>
              <p:tags r:id="rId6"/>
            </p:custDataLst>
          </p:nvPr>
        </p:nvSpPr>
        <p:spPr bwMode="auto">
          <a:xfrm>
            <a:off x="1631098" y="1893268"/>
            <a:ext cx="2980937" cy="11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en-US" altLang="zh-CN" sz="6400" dirty="0">
                <a:solidFill>
                  <a:schemeClr val="lt1"/>
                </a:solidFill>
                <a:latin typeface="Impact" panose="020B0806030902050204" pitchFamily="34" charset="0"/>
              </a:rPr>
              <a:t>03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28000" fill="hold" grpId="0" nodeType="clickEffect">
                                  <p:stCondLst>
                                    <p:cond delay="0"/>
                                  </p:stCondLst>
                                  <p:childTnLst>
                                    <p:set>
                                      <p:cBhvr>
                                        <p:cTn id="6" dur="500"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500"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strVal val="4*#ppt_w"/>
                                          </p:val>
                                        </p:tav>
                                        <p:tav tm="100000">
                                          <p:val>
                                            <p:strVal val="#ppt_w"/>
                                          </p:val>
                                        </p:tav>
                                      </p:tavLst>
                                    </p:anim>
                                    <p:anim calcmode="lin" valueType="num">
                                      <p:cBhvr>
                                        <p:cTn id="13" dur="500" fill="hold"/>
                                        <p:tgtEl>
                                          <p:spTgt spid="24"/>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24"/>
                                        </p:tgtEl>
                                      </p:cBhvr>
                                    </p:animEffect>
                                    <p:animScale>
                                      <p:cBhvr>
                                        <p:cTn id="17" dur="250" autoRev="1" fill="hold"/>
                                        <p:tgtEl>
                                          <p:spTgt spid="24"/>
                                        </p:tgtEl>
                                      </p:cBhvr>
                                      <p:by x="105000" y="105000"/>
                                    </p:animScale>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p:tgtEl>
                                          <p:spTgt spid="34"/>
                                        </p:tgtEl>
                                        <p:attrNameLst>
                                          <p:attrName>ppt_y</p:attrName>
                                        </p:attrNameLst>
                                      </p:cBhvr>
                                      <p:tavLst>
                                        <p:tav tm="0">
                                          <p:val>
                                            <p:strVal val="#ppt_y+#ppt_h*1.125000"/>
                                          </p:val>
                                        </p:tav>
                                        <p:tav tm="100000">
                                          <p:val>
                                            <p:strVal val="#ppt_y"/>
                                          </p:val>
                                        </p:tav>
                                      </p:tavLst>
                                    </p:anim>
                                    <p:animEffect transition="in" filter="wipe(up)">
                                      <p:cBhvr>
                                        <p:cTn id="22" dur="500"/>
                                        <p:tgtEl>
                                          <p:spTgt spid="34"/>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p:tgtEl>
                                          <p:spTgt spid="33"/>
                                        </p:tgtEl>
                                        <p:attrNameLst>
                                          <p:attrName>ppt_y</p:attrName>
                                        </p:attrNameLst>
                                      </p:cBhvr>
                                      <p:tavLst>
                                        <p:tav tm="0">
                                          <p:val>
                                            <p:strVal val="#ppt_y-#ppt_h*1.125000"/>
                                          </p:val>
                                        </p:tav>
                                        <p:tav tm="100000">
                                          <p:val>
                                            <p:strVal val="#ppt_y"/>
                                          </p:val>
                                        </p:tav>
                                      </p:tavLst>
                                    </p:anim>
                                    <p:animEffect transition="in" filter="wipe(down)">
                                      <p:cBhvr>
                                        <p:cTn id="26" dur="500"/>
                                        <p:tgtEl>
                                          <p:spTgt spid="33"/>
                                        </p:tgtEl>
                                      </p:cBhvr>
                                    </p:animEffec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p:stCondLst>
                              <p:cond delay="2000"/>
                            </p:stCondLst>
                            <p:childTnLst>
                              <p:par>
                                <p:cTn id="34" presetID="35" presetClass="path" presetSubtype="0" accel="50000" decel="50000" fill="hold" nodeType="afterEffect">
                                  <p:stCondLst>
                                    <p:cond delay="0"/>
                                  </p:stCondLst>
                                  <p:childTnLst>
                                    <p:animMotion origin="layout" path="M -2.22222E-6 -2.22222E-6 L -0.30173 -2.22222E-6 " pathEditMode="relative" rAng="0" ptsTypes="AA">
                                      <p:cBhvr>
                                        <p:cTn id="35" dur="2000" fill="hold"/>
                                        <p:tgtEl>
                                          <p:spTgt spid="19"/>
                                        </p:tgtEl>
                                        <p:attrNameLst>
                                          <p:attrName>ppt_x</p:attrName>
                                          <p:attrName>ppt_y</p:attrName>
                                        </p:attrNameLst>
                                      </p:cBhvr>
                                      <p:rCtr x="-15087" y="0"/>
                                    </p:animMotion>
                                  </p:childTnLst>
                                </p:cTn>
                              </p:par>
                            </p:childTnLst>
                          </p:cTn>
                        </p:par>
                        <p:par>
                          <p:cTn id="36" fill="hold">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ppt_x</p:attrName>
                                        </p:attrNameLst>
                                      </p:cBhvr>
                                      <p:tavLst>
                                        <p:tav tm="0">
                                          <p:val>
                                            <p:strVal val="#ppt_x-#ppt_w*1.125000"/>
                                          </p:val>
                                        </p:tav>
                                        <p:tav tm="100000">
                                          <p:val>
                                            <p:strVal val="#ppt_x"/>
                                          </p:val>
                                        </p:tav>
                                      </p:tavLst>
                                    </p:anim>
                                    <p:animEffect transition="in" filter="wipe(right)">
                                      <p:cBhvr>
                                        <p:cTn id="40" dur="500"/>
                                        <p:tgtEl>
                                          <p:spTgt spid="18"/>
                                        </p:tgtEl>
                                      </p:cBhvr>
                                    </p:animEffect>
                                  </p:childTnLst>
                                </p:cTn>
                              </p:par>
                            </p:childTnLst>
                          </p:cTn>
                        </p:par>
                        <p:par>
                          <p:cTn id="41" fill="hold">
                            <p:stCondLst>
                              <p:cond delay="4500"/>
                            </p:stCondLst>
                            <p:childTnLst>
                              <p:par>
                                <p:cTn id="42" presetID="2" presetClass="entr" presetSubtype="4"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20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40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ppt_x"/>
                                          </p:val>
                                        </p:tav>
                                        <p:tav tm="100000">
                                          <p:val>
                                            <p:strVal val="#ppt_x"/>
                                          </p:val>
                                        </p:tav>
                                      </p:tavLst>
                                    </p:anim>
                                    <p:anim calcmode="lin" valueType="num">
                                      <p:cBhvr additive="base">
                                        <p:cTn id="5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p:bldP spid="39" grpId="0"/>
      <p:bldP spid="40" grpId="0"/>
      <p:bldP spid="23" grpId="0" bldLvl="0" animBg="1"/>
      <p:bldP spid="33"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f"/>
  <p:tag name="KSO_WM_UNIT_INDEX" val="1_2_1"/>
  <p:tag name="KSO_WM_UNIT_LAYERLEVEL" val="1_1_1"/>
  <p:tag name="KSO_WM_UNIT_VALUE" val="48"/>
  <p:tag name="KSO_WM_UNIT_HIGHLIGHT" val="0"/>
  <p:tag name="KSO_WM_UNIT_COMPATIBLE" val="0"/>
  <p:tag name="KSO_WM_UNIT_CLEAR" val="0"/>
  <p:tag name="KSO_WM_UNIT_PRESET_TEXT_INDEX" val="2"/>
  <p:tag name="KSO_WM_UNIT_PRESET_TEXT_LEN" val="50"/>
  <p:tag name="KSO_WM_DIAGRAM_GROUP_CODE" val="l1-1"/>
  <p:tag name="KSO_WM_UNIT_ID" val="diagram20168898_3*l_h_f*1_2_1"/>
  <p:tag name="KSO_WM_UNIT_TEXT_FILL_FORE_SCHEMECOLOR_INDEX" val="13"/>
  <p:tag name="KSO_WM_UNIT_TEXT_FILL_TYPE" val="1"/>
</p:tagLst>
</file>

<file path=ppt/tags/tag1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f"/>
  <p:tag name="KSO_WM_UNIT_INDEX" val="1_1_1"/>
  <p:tag name="KSO_WM_UNIT_LAYERLEVEL" val="1_1_1"/>
  <p:tag name="KSO_WM_UNIT_VALUE" val="48"/>
  <p:tag name="KSO_WM_UNIT_HIGHLIGHT" val="0"/>
  <p:tag name="KSO_WM_UNIT_COMPATIBLE" val="0"/>
  <p:tag name="KSO_WM_UNIT_CLEAR" val="0"/>
  <p:tag name="KSO_WM_UNIT_PRESET_TEXT_INDEX" val="2"/>
  <p:tag name="KSO_WM_UNIT_PRESET_TEXT_LEN" val="50"/>
  <p:tag name="KSO_WM_DIAGRAM_GROUP_CODE" val="l1-1"/>
  <p:tag name="KSO_WM_UNIT_ID" val="diagram20168898_3*l_h_f*1_1_1"/>
  <p:tag name="KSO_WM_UNIT_TEXT_FILL_FORE_SCHEMECOLOR_INDEX" val="13"/>
  <p:tag name="KSO_WM_UNIT_TEXT_FILL_TYPE" val="1"/>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f"/>
  <p:tag name="KSO_WM_UNIT_INDEX" val="1_3_1"/>
  <p:tag name="KSO_WM_UNIT_LAYERLEVEL" val="1_1_1"/>
  <p:tag name="KSO_WM_UNIT_VALUE" val="48"/>
  <p:tag name="KSO_WM_UNIT_HIGHLIGHT" val="0"/>
  <p:tag name="KSO_WM_UNIT_COMPATIBLE" val="0"/>
  <p:tag name="KSO_WM_UNIT_CLEAR" val="0"/>
  <p:tag name="KSO_WM_UNIT_PRESET_TEXT_INDEX" val="2"/>
  <p:tag name="KSO_WM_UNIT_PRESET_TEXT_LEN" val="50"/>
  <p:tag name="KSO_WM_DIAGRAM_GROUP_CODE" val="l1-1"/>
  <p:tag name="KSO_WM_UNIT_ID" val="diagram20168898_3*l_h_f*1_3_1"/>
  <p:tag name="KSO_WM_UNIT_TEXT_FILL_FORE_SCHEMECOLOR_INDEX" val="13"/>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KSO_WM_UNIT_LAYERLEVEL" val="1_1"/>
  <p:tag name="KSO_WM_DIAGRAM_GROUP_CODE" val="l1_1"/>
  <p:tag name="KSO_WM_TAG_VERSION" val="1.0"/>
  <p:tag name="KSO_WM_BEAUTIFY_FLAG" val="#wm#"/>
  <p:tag name="KSO_WM_UNIT_TYPE" val="i"/>
  <p:tag name="KSO_WM_UNIT_ID" val="diagram20168898_3*i*6"/>
  <p:tag name="KSO_WM_TEMPLATE_CATEGORY" val="diagram"/>
  <p:tag name="KSO_WM_TEMPLATE_INDEX" val="20168898"/>
  <p:tag name="KSO_WM_UNIT_INDEX" val="6"/>
  <p:tag name="KSO_WM_UNIT_FILL_FORE_SCHEMECOLOR_INDEX" val="6"/>
  <p:tag name="KSO_WM_UNIT_FILL_TYPE" val="1"/>
  <p:tag name="KSO_WM_UNIT_TEXT_FILL_FORE_SCHEMECOLOR_INDEX" val="14"/>
  <p:tag name="KSO_WM_UNIT_TEXT_FILL_TYPE" val="1"/>
</p:tagLst>
</file>

<file path=ppt/tags/tag104.xml><?xml version="1.0" encoding="utf-8"?>
<p:tagLst xmlns:a="http://schemas.openxmlformats.org/drawingml/2006/main" xmlns:r="http://schemas.openxmlformats.org/officeDocument/2006/relationships" xmlns:p="http://schemas.openxmlformats.org/presentationml/2006/main">
  <p:tag name="KSO_WM_UNIT_LAYERLEVEL" val="1_1"/>
  <p:tag name="KSO_WM_DIAGRAM_GROUP_CODE" val="l1_1"/>
  <p:tag name="KSO_WM_TAG_VERSION" val="1.0"/>
  <p:tag name="KSO_WM_BEAUTIFY_FLAG" val="#wm#"/>
  <p:tag name="KSO_WM_UNIT_TYPE" val="i"/>
  <p:tag name="KSO_WM_UNIT_ID" val="diagram20168898_3*i*7"/>
  <p:tag name="KSO_WM_TEMPLATE_CATEGORY" val="diagram"/>
  <p:tag name="KSO_WM_TEMPLATE_INDEX" val="20168898"/>
  <p:tag name="KSO_WM_UNIT_INDEX" val="7"/>
  <p:tag name="KSO_WM_UNIT_FILL_FORE_SCHEMECOLOR_INDEX" val="6"/>
  <p:tag name="KSO_WM_UNIT_FILL_TYPE" val="1"/>
  <p:tag name="KSO_WM_UNIT_TEXT_FILL_FORE_SCHEMECOLOR_INDEX" val="14"/>
  <p:tag name="KSO_WM_UNIT_TEXT_FILL_TYPE" val="1"/>
</p:tagLst>
</file>

<file path=ppt/tags/tag105.xml><?xml version="1.0" encoding="utf-8"?>
<p:tagLst xmlns:a="http://schemas.openxmlformats.org/drawingml/2006/main" xmlns:r="http://schemas.openxmlformats.org/officeDocument/2006/relationships" xmlns:p="http://schemas.openxmlformats.org/presentationml/2006/main">
  <p:tag name="KSO_WM_UNIT_LAYERLEVEL" val="1_1"/>
  <p:tag name="KSO_WM_DIAGRAM_GROUP_CODE" val="l1_1"/>
  <p:tag name="KSO_WM_TAG_VERSION" val="1.0"/>
  <p:tag name="KSO_WM_BEAUTIFY_FLAG" val="#wm#"/>
  <p:tag name="KSO_WM_UNIT_TYPE" val="i"/>
  <p:tag name="KSO_WM_UNIT_ID" val="diagram20168898_3*i*8"/>
  <p:tag name="KSO_WM_TEMPLATE_CATEGORY" val="diagram"/>
  <p:tag name="KSO_WM_TEMPLATE_INDEX" val="20168898"/>
  <p:tag name="KSO_WM_UNIT_INDEX" val="8"/>
  <p:tag name="KSO_WM_UNIT_FILL_FORE_SCHEMECOLOR_INDEX" val="6"/>
  <p:tag name="KSO_WM_UNIT_FILL_TYPE" val="1"/>
  <p:tag name="KSO_WM_UNIT_TEXT_FILL_FORE_SCHEMECOLOR_INDEX" val="14"/>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UNIT_LAYERLEVEL" val="1_1"/>
  <p:tag name="KSO_WM_DIAGRAM_GROUP_CODE" val="l1_1"/>
  <p:tag name="KSO_WM_TAG_VERSION" val="1.0"/>
  <p:tag name="KSO_WM_BEAUTIFY_FLAG" val="#wm#"/>
  <p:tag name="KSO_WM_UNIT_TYPE" val="i"/>
  <p:tag name="KSO_WM_UNIT_ID" val="diagram20168898_3*i*9"/>
  <p:tag name="KSO_WM_TEMPLATE_CATEGORY" val="diagram"/>
  <p:tag name="KSO_WM_TEMPLATE_INDEX" val="20168898"/>
  <p:tag name="KSO_WM_UNIT_INDEX" val="9"/>
  <p:tag name="KSO_WM_UNIT_FILL_FORE_SCHEMECOLOR_INDEX" val="6"/>
  <p:tag name="KSO_WM_UNIT_FILL_TYPE" val="1"/>
  <p:tag name="KSO_WM_UNIT_TEXT_FILL_FORE_SCHEMECOLOR_INDEX" val="14"/>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UNIT_LINE_FORE_SCHEMECOLOR_INDEX_BRIGHTNESS" val="-0.25"/>
  <p:tag name="KSO_WM_UNIT_LINE_FORE_SCHEMECOLOR_INDEX" val="14"/>
  <p:tag name="KSO_WM_UNIT_LINE_FILL_TYPE" val="2"/>
</p:tagLst>
</file>

<file path=ppt/tags/tag108.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109.xml><?xml version="1.0" encoding="utf-8"?>
<p:tagLst xmlns:a="http://schemas.openxmlformats.org/drawingml/2006/main" xmlns:r="http://schemas.openxmlformats.org/officeDocument/2006/relationships" xmlns:p="http://schemas.openxmlformats.org/presentationml/2006/main">
  <p:tag name="KSO_WM_UNIT_LINE_FORE_SCHEMECOLOR_INDEX_BRIGHTNESS" val="-0.25"/>
  <p:tag name="KSO_WM_UNIT_LINE_FORE_SCHEMECOLOR_INDEX" val="14"/>
  <p:tag name="KSO_WM_UNIT_LINE_FILL_TYPE" val="2"/>
</p:tagLst>
</file>

<file path=ppt/tags/tag1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10.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11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11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1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11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25"/>
  <p:tag name="KSO_WM_UNIT_LINE_FORE_SCHEMECOLOR_INDEX_2" val="14"/>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11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315"/>
  <p:tag name="KSO_WM_UNIT_LINE_GRADIENT_DIRECTION" val="5"/>
  <p:tag name="KSO_WM_UNIT_LINE_FILL_TYPE" val="5"/>
  <p:tag name="KSO_WM_UNIT_TEXT_FILL_FORE_SCHEMECOLOR_INDEX_BRIGHTNESS" val="0"/>
  <p:tag name="KSO_WM_UNIT_TEXT_FILL_FORE_SCHEMECOLOR_INDEX" val="5"/>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12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2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2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2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2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2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12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3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UNIT_LINE_FORE_SCHEMECOLOR_INDEX_BRIGHTNESS" val="-0.25"/>
  <p:tag name="KSO_WM_UNIT_LINE_FORE_SCHEMECOLOR_INDEX" val="14"/>
  <p:tag name="KSO_WM_UNIT_LINE_FILL_TYPE" val="2"/>
</p:tagLst>
</file>

<file path=ppt/tags/tag132.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13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3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3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3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3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3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39.xml><?xml version="1.0" encoding="utf-8"?>
<p:tagLst xmlns:a="http://schemas.openxmlformats.org/drawingml/2006/main" xmlns:r="http://schemas.openxmlformats.org/officeDocument/2006/relationships" xmlns:p="http://schemas.openxmlformats.org/presentationml/2006/main">
  <p:tag name="KSO_WM_UNIT_LINE_FORE_SCHEMECOLOR_INDEX_BRIGHTNESS" val="-0.25"/>
  <p:tag name="KSO_WM_UNIT_LINE_FORE_SCHEMECOLOR_INDEX" val="14"/>
  <p:tag name="KSO_WM_UNIT_LINE_FILL_TYPE" val="2"/>
</p:tagLst>
</file>

<file path=ppt/tags/tag1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140.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141.xml><?xml version="1.0" encoding="utf-8"?>
<p:tagLst xmlns:a="http://schemas.openxmlformats.org/drawingml/2006/main" xmlns:r="http://schemas.openxmlformats.org/officeDocument/2006/relationships" xmlns:p="http://schemas.openxmlformats.org/presentationml/2006/main">
  <p:tag name="KSO_WM_UNIT_LINE_FORE_SCHEMECOLOR_INDEX_BRIGHTNESS" val="-0.25"/>
  <p:tag name="KSO_WM_UNIT_LINE_FORE_SCHEMECOLOR_INDEX" val="14"/>
  <p:tag name="KSO_WM_UNIT_LINE_FILL_TYPE" val="2"/>
</p:tagLst>
</file>

<file path=ppt/tags/tag142.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14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4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4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4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4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148.xml><?xml version="1.0" encoding="utf-8"?>
<p:tagLst xmlns:a="http://schemas.openxmlformats.org/drawingml/2006/main" xmlns:r="http://schemas.openxmlformats.org/officeDocument/2006/relationships" xmlns:p="http://schemas.openxmlformats.org/presentationml/2006/main">
  <p:tag name="KSO_WM_UNIT_LINE_FORE_SCHEMECOLOR_INDEX_BRIGHTNESS" val="-0.25"/>
  <p:tag name="KSO_WM_UNIT_LINE_FORE_SCHEMECOLOR_INDEX" val="14"/>
  <p:tag name="KSO_WM_UNIT_LINE_FILL_TYPE" val="2"/>
</p:tagLst>
</file>

<file path=ppt/tags/tag149.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1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25"/>
  <p:tag name="KSO_WM_UNIT_LINE_FORE_SCHEMECOLOR_INDEX_2" val="14"/>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Lst>
</file>

<file path=ppt/tags/tag15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15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5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15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15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25"/>
  <p:tag name="KSO_WM_UNIT_LINE_FORE_SCHEMECOLOR_INDEX_2" val="14"/>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Lst>
</file>

<file path=ppt/tags/tag15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15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5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315"/>
  <p:tag name="KSO_WM_UNIT_LINE_GRADIENT_DIRECTION" val="5"/>
  <p:tag name="KSO_WM_UNIT_LINE_FILL_TYPE" val="5"/>
  <p:tag name="KSO_WM_UNIT_TEXT_FILL_FORE_SCHEMECOLOR_INDEX_BRIGHTNESS" val="0"/>
  <p:tag name="KSO_WM_UNIT_TEXT_FILL_FORE_SCHEMECOLOR_INDEX" val="5"/>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15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160.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6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16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9"/>
  <p:tag name="KSO_WM_UNIT_TEXT_FILL_TYPE" val="1"/>
</p:tagLst>
</file>

<file path=ppt/tags/tag16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6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6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6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16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7"/>
  <p:tag name="KSO_WM_UNIT_TEXT_FILL_TYPE" val="1"/>
</p:tagLst>
</file>

<file path=ppt/tags/tag16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16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6"/>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7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17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7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45"/>
  <p:tag name="KSO_WM_UNIT_LINE_GRADIENT_DIRECTION" val="0"/>
  <p:tag name="KSO_WM_UNIT_LINE_FILL_TYPE" val="5"/>
  <p:tag name="KSO_WM_UNIT_SHADOW_SCHEMECOLOR_INDEX_BRIGHTNESS" val="-0.5"/>
  <p:tag name="KSO_WM_UNIT_SHADOW_SCHEMECOLOR_INDEX" val="6"/>
</p:tagLst>
</file>

<file path=ppt/tags/tag173.xml><?xml version="1.0" encoding="utf-8"?>
<p:tagLst xmlns:a="http://schemas.openxmlformats.org/drawingml/2006/main" xmlns:r="http://schemas.openxmlformats.org/officeDocument/2006/relationships" xmlns:p="http://schemas.openxmlformats.org/presentationml/2006/main">
  <p:tag name="KSO_WM_UNIT_FILL_FORE_SCHEMECOLOR_INDEX_BRIGHTNESS" val="-0.05"/>
  <p:tag name="KSO_WM_UNIT_FILL_FORE_SCHEMECOLOR_INDEX" val="14"/>
  <p:tag name="KSO_WM_UNIT_FILL_TYPE" val="1"/>
  <p:tag name="KSO_WM_UNIT_SHADOW_SCHEMECOLOR_INDEX_BRIGHTNESS" val="-0.5"/>
  <p:tag name="KSO_WM_UNIT_SHADOW_SCHEMECOLOR_INDEX" val="6"/>
</p:tagLst>
</file>

<file path=ppt/tags/tag17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45"/>
  <p:tag name="KSO_WM_UNIT_LINE_GRADIENT_DIRECTION" val="0"/>
  <p:tag name="KSO_WM_UNIT_LINE_FILL_TYPE" val="5"/>
  <p:tag name="KSO_WM_UNIT_SHADOW_SCHEMECOLOR_INDEX_BRIGHTNESS" val="-0.5"/>
  <p:tag name="KSO_WM_UNIT_SHADOW_SCHEMECOLOR_INDEX" val="7"/>
</p:tagLst>
</file>

<file path=ppt/tags/tag175.xml><?xml version="1.0" encoding="utf-8"?>
<p:tagLst xmlns:a="http://schemas.openxmlformats.org/drawingml/2006/main" xmlns:r="http://schemas.openxmlformats.org/officeDocument/2006/relationships" xmlns:p="http://schemas.openxmlformats.org/presentationml/2006/main">
  <p:tag name="KSO_WM_UNIT_FILL_FORE_SCHEMECOLOR_INDEX_BRIGHTNESS" val="-0.05"/>
  <p:tag name="KSO_WM_UNIT_FILL_FORE_SCHEMECOLOR_INDEX" val="14"/>
  <p:tag name="KSO_WM_UNIT_FILL_TYPE" val="1"/>
  <p:tag name="KSO_WM_UNIT_SHADOW_SCHEMECOLOR_INDEX_BRIGHTNESS" val="-0.5"/>
  <p:tag name="KSO_WM_UNIT_SHADOW_SCHEMECOLOR_INDEX" val="7"/>
</p:tagLst>
</file>

<file path=ppt/tags/tag17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45"/>
  <p:tag name="KSO_WM_UNIT_LINE_GRADIENT_DIRECTION" val="0"/>
  <p:tag name="KSO_WM_UNIT_LINE_FILL_TYPE" val="5"/>
  <p:tag name="KSO_WM_UNIT_SHADOW_SCHEMECOLOR_INDEX_BRIGHTNESS" val="-0.5"/>
  <p:tag name="KSO_WM_UNIT_SHADOW_SCHEMECOLOR_INDEX" val="5"/>
</p:tagLst>
</file>

<file path=ppt/tags/tag177.xml><?xml version="1.0" encoding="utf-8"?>
<p:tagLst xmlns:a="http://schemas.openxmlformats.org/drawingml/2006/main" xmlns:r="http://schemas.openxmlformats.org/officeDocument/2006/relationships" xmlns:p="http://schemas.openxmlformats.org/presentationml/2006/main">
  <p:tag name="KSO_WM_UNIT_FILL_FORE_SCHEMECOLOR_INDEX_BRIGHTNESS" val="-0.05"/>
  <p:tag name="KSO_WM_UNIT_FILL_FORE_SCHEMECOLOR_INDEX" val="14"/>
  <p:tag name="KSO_WM_UNIT_FILL_TYPE" val="1"/>
  <p:tag name="KSO_WM_UNIT_SHADOW_SCHEMECOLOR_INDEX_BRIGHTNESS" val="-0.5"/>
  <p:tag name="KSO_WM_UNIT_SHADOW_SCHEMECOLOR_INDEX" val="5"/>
</p:tagLst>
</file>

<file path=ppt/tags/tag178.xml><?xml version="1.0" encoding="utf-8"?>
<p:tagLst xmlns:a="http://schemas.openxmlformats.org/drawingml/2006/main" xmlns:r="http://schemas.openxmlformats.org/officeDocument/2006/relationships" xmlns:p="http://schemas.openxmlformats.org/presentationml/2006/main">
  <p:tag name="KSO_WM_UNIT_LINE_FORE_SCHEMECOLOR_INDEX_BRIGHTNESS" val="-0.25"/>
  <p:tag name="KSO_WM_UNIT_LINE_FORE_SCHEMECOLOR_INDEX" val="14"/>
  <p:tag name="KSO_WM_UNIT_LINE_FILL_TYPE" val="2"/>
</p:tagLst>
</file>

<file path=ppt/tags/tag179.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1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315"/>
  <p:tag name="KSO_WM_UNIT_LINE_GRADIENT_DIRECTION" val="5"/>
  <p:tag name="KSO_WM_UNIT_LINE_FILL_TYPE" val="5"/>
  <p:tag name="KSO_WM_UNIT_TEXT_FILL_FORE_SCHEMECOLOR_INDEX_BRIGHTNESS" val="0"/>
  <p:tag name="KSO_WM_UNIT_TEXT_FILL_FORE_SCHEMECOLOR_INDEX" val="15"/>
  <p:tag name="KSO_WM_UNIT_TEXT_FILL_TYPE" val="1"/>
</p:tagLst>
</file>

<file path=ppt/tags/tag18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81.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25"/>
  <p:tag name="KSO_WM_UNIT_LINE_FORE_SCHEMECOLOR_INDEX_2" val="14"/>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Lst>
</file>

<file path=ppt/tags/tag18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18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315"/>
  <p:tag name="KSO_WM_UNIT_LINE_GRADIENT_DIRECTION" val="5"/>
  <p:tag name="KSO_WM_UNIT_LINE_FILL_TYPE" val="5"/>
  <p:tag name="KSO_WM_UNIT_TEXT_FILL_FORE_SCHEMECOLOR_INDEX_BRIGHTNESS" val="0"/>
  <p:tag name="KSO_WM_UNIT_TEXT_FILL_FORE_SCHEMECOLOR_INDEX" val="15"/>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315"/>
  <p:tag name="KSO_WM_UNIT_LINE_GRADIENT_DIRECTION" val="5"/>
  <p:tag name="KSO_WM_UNIT_LINE_FILL_TYPE" val="5"/>
  <p:tag name="KSO_WM_UNIT_TEXT_FILL_FORE_SCHEMECOLOR_INDEX_BRIGHTNESS" val="0"/>
  <p:tag name="KSO_WM_UNIT_TEXT_FILL_FORE_SCHEMECOLOR_INDEX" val="15"/>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315"/>
  <p:tag name="KSO_WM_UNIT_LINE_GRADIENT_DIRECTION" val="5"/>
  <p:tag name="KSO_WM_UNIT_LINE_FILL_TYPE" val="5"/>
  <p:tag name="KSO_WM_UNIT_TEXT_FILL_FORE_SCHEMECOLOR_INDEX_BRIGHTNESS" val="0"/>
  <p:tag name="KSO_WM_UNIT_TEXT_FILL_FORE_SCHEMECOLOR_INDEX" val="15"/>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25"/>
  <p:tag name="KSO_WM_UNIT_LINE_FORE_SCHEMECOLOR_INDEX_2" val="14"/>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315"/>
  <p:tag name="KSO_WM_UNIT_LINE_GRADIENT_DIRECTION" val="5"/>
  <p:tag name="KSO_WM_UNIT_LINE_FILL_TYPE" val="5"/>
  <p:tag name="KSO_WM_UNIT_TEXT_FILL_FORE_SCHEMECOLOR_INDEX_BRIGHTNESS" val="0"/>
  <p:tag name="KSO_WM_UNIT_TEXT_FILL_FORE_SCHEMECOLOR_INDEX" val="5"/>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5"/>
  <p:tag name="KSO_WM_UNIT_LINE_FILL_TYPE" val="2"/>
</p:tagLst>
</file>

<file path=ppt/tags/tag4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5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LINE_FORE_SCHEMECOLOR_INDEX_BRIGHTNESS" val="-0.25"/>
  <p:tag name="KSO_WM_UNIT_LINE_FORE_SCHEMECOLOR_INDEX" val="14"/>
  <p:tag name="KSO_WM_UNIT_LINE_FILL_TYPE" val="2"/>
</p:tagLst>
</file>

<file path=ppt/tags/tag52.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53.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5"/>
  <p:tag name="KSO_WM_UNIT_LINE_FILL_TYPE" val="2"/>
</p:tagLst>
</file>

<file path=ppt/tags/tag5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15"/>
  <p:tag name="KSO_WM_UNIT_LINE_FORE_SCHEMECOLOR_INDEX_2" val="14"/>
  <p:tag name="KSO_WM_UNIT_LINE_FORE_SCHEMECOLOR_INDEX_2_POS" val="1"/>
  <p:tag name="KSO_WM_UNIT_LINE_FORE_SCHEMECOLOR_INDEX_2_TRANS" val="0"/>
  <p:tag name="KSO_WM_UNIT_LINE_GRADIENT_TYPE" val="0"/>
  <p:tag name="KSO_WM_UNIT_LINE_GRADIENT_ANGLE" val="135"/>
  <p:tag name="KSO_WM_UNIT_LINE_GRADIENT_DIRECTION" val="2"/>
  <p:tag name="KSO_WM_UNIT_LINE_FILL_TYPE" val="5"/>
</p:tagLst>
</file>

<file path=ppt/tags/tag5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5"/>
  <p:tag name="KSO_WM_UNIT_LINE_FILL_TYPE" val="2"/>
</p:tagLst>
</file>

<file path=ppt/tags/tag5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15"/>
  <p:tag name="KSO_WM_UNIT_LINE_FORE_SCHEMECOLOR_INDEX_2" val="14"/>
  <p:tag name="KSO_WM_UNIT_LINE_FORE_SCHEMECOLOR_INDEX_2_POS" val="1"/>
  <p:tag name="KSO_WM_UNIT_LINE_FORE_SCHEMECOLOR_INDEX_2_TRANS" val="0"/>
  <p:tag name="KSO_WM_UNIT_LINE_GRADIENT_TYPE" val="0"/>
  <p:tag name="KSO_WM_UNIT_LINE_GRADIENT_ANGLE" val="135"/>
  <p:tag name="KSO_WM_UNIT_LINE_GRADIENT_DIRECTION" val="2"/>
  <p:tag name="KSO_WM_UNIT_LINE_FILL_TYPE" val="5"/>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25"/>
  <p:tag name="KSO_WM_UNIT_LINE_FORE_SCHEMECOLOR_INDEX_2" val="14"/>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Lst>
</file>

<file path=ppt/tags/tag6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5"/>
  <p:tag name="KSO_WM_UNIT_LINE_FILL_TYPE" val="2"/>
</p:tagLst>
</file>

<file path=ppt/tags/tag6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15"/>
  <p:tag name="KSO_WM_UNIT_LINE_FORE_SCHEMECOLOR_INDEX_2" val="14"/>
  <p:tag name="KSO_WM_UNIT_LINE_FORE_SCHEMECOLOR_INDEX_2_POS" val="1"/>
  <p:tag name="KSO_WM_UNIT_LINE_FORE_SCHEMECOLOR_INDEX_2_TRANS" val="0"/>
  <p:tag name="KSO_WM_UNIT_LINE_GRADIENT_TYPE" val="0"/>
  <p:tag name="KSO_WM_UNIT_LINE_GRADIENT_ANGLE" val="135"/>
  <p:tag name="KSO_WM_UNIT_LINE_GRADIENT_DIRECTION" val="2"/>
  <p:tag name="KSO_WM_UNIT_LINE_FILL_TYPE" val="5"/>
</p:tagLst>
</file>

<file path=ppt/tags/tag6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5"/>
  <p:tag name="KSO_WM_UNIT_LINE_FILL_TYPE" val="2"/>
</p:tagLst>
</file>

<file path=ppt/tags/tag6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15"/>
  <p:tag name="KSO_WM_UNIT_LINE_FORE_SCHEMECOLOR_INDEX_2" val="14"/>
  <p:tag name="KSO_WM_UNIT_LINE_FORE_SCHEMECOLOR_INDEX_2_POS" val="1"/>
  <p:tag name="KSO_WM_UNIT_LINE_FORE_SCHEMECOLOR_INDEX_2_TRANS" val="0"/>
  <p:tag name="KSO_WM_UNIT_LINE_GRADIENT_TYPE" val="0"/>
  <p:tag name="KSO_WM_UNIT_LINE_GRADIENT_ANGLE" val="135"/>
  <p:tag name="KSO_WM_UNIT_LINE_GRADIENT_DIRECTION" val="2"/>
  <p:tag name="KSO_WM_UNIT_LINE_FILL_TYPE" val="5"/>
</p:tagLst>
</file>

<file path=ppt/tags/tag6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15"/>
  <p:tag name="KSO_WM_UNIT_LINE_FORE_SCHEMECOLOR_INDEX_2" val="14"/>
  <p:tag name="KSO_WM_UNIT_LINE_FORE_SCHEMECOLOR_INDEX_2_POS" val="1"/>
  <p:tag name="KSO_WM_UNIT_LINE_FORE_SCHEMECOLOR_INDEX_2_TRANS" val="0"/>
  <p:tag name="KSO_WM_UNIT_LINE_GRADIENT_TYPE" val="0"/>
  <p:tag name="KSO_WM_UNIT_LINE_GRADIENT_ANGLE" val="45"/>
  <p:tag name="KSO_WM_UNIT_LINE_GRADIENT_DIRECTION" val="0"/>
  <p:tag name="KSO_WM_UNIT_LINE_FILL_TYPE" val="5"/>
  <p:tag name="KSO_WM_UNIT_TEXT_FILL_FORE_SCHEMECOLOR_INDEX_BRIGHTNESS" val="0"/>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7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794,&quot;width&quot;:3587}"/>
</p:tagLst>
</file>

<file path=ppt/tags/tag73.xml><?xml version="1.0" encoding="utf-8"?>
<p:tagLst xmlns:a="http://schemas.openxmlformats.org/drawingml/2006/main" xmlns:r="http://schemas.openxmlformats.org/officeDocument/2006/relationships" xmlns:p="http://schemas.openxmlformats.org/presentationml/2006/main">
  <p:tag name="KSO_WM_UNIT_LINE_FORE_SCHEMECOLOR_INDEX_BRIGHTNESS" val="-0.25"/>
  <p:tag name="KSO_WM_UNIT_LINE_FORE_SCHEMECOLOR_INDEX" val="14"/>
  <p:tag name="KSO_WM_UNIT_LINE_FILL_TYPE" val="2"/>
</p:tagLst>
</file>

<file path=ppt/tags/tag74.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7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7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7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7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0.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25"/>
  <p:tag name="KSO_WM_UNIT_LINE_FORE_SCHEMECOLOR_INDEX_2" val="14"/>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Lst>
</file>

<file path=ppt/tags/tag8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LINE_FORE_SCHEMECOLOR_INDEX_1_BRIGHTNESS" val="-0.25"/>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0"/>
  <p:tag name="KSO_WM_UNIT_LINE_GRADIENT_TYPE" val="0"/>
  <p:tag name="KSO_WM_UNIT_LINE_GRADIENT_ANGLE" val="315"/>
  <p:tag name="KSO_WM_UNIT_LINE_GRADIENT_DIRECTION" val="5"/>
  <p:tag name="KSO_WM_UNIT_LINE_FILL_TYPE" val="5"/>
  <p:tag name="KSO_WM_UNIT_TEXT_FILL_FORE_SCHEMECOLOR_INDEX_BRIGHTNESS" val="0"/>
  <p:tag name="KSO_WM_UNIT_TEXT_FILL_FORE_SCHEMECOLOR_INDEX" val="5"/>
  <p:tag name="KSO_WM_UNIT_TEX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5"/>
  <p:tag name="KSO_WM_UNIT_TEX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UNIT_LAYERLEVEL" val="1_1"/>
  <p:tag name="KSO_WM_DIAGRAM_GROUP_CODE" val="l1_1"/>
  <p:tag name="KSO_WM_TAG_VERSION" val="1.0"/>
  <p:tag name="KSO_WM_BEAUTIFY_FLAG" val="#wm#"/>
  <p:tag name="KSO_WM_UNIT_TYPE" val="i"/>
  <p:tag name="KSO_WM_UNIT_ID" val="diagram20168898_3*i*0"/>
  <p:tag name="KSO_WM_TEMPLATE_CATEGORY" val="diagram"/>
  <p:tag name="KSO_WM_TEMPLATE_INDEX" val="20168898"/>
  <p:tag name="KSO_WM_UNIT_INDEX" val="0"/>
  <p:tag name="KSO_WM_UNIT_FILL_FORE_SCHEMECOLOR_INDEX" val="7"/>
  <p:tag name="KSO_WM_UNIT_FILL_TYPE" val="1"/>
  <p:tag name="KSO_WM_UNIT_TEXT_FILL_FORE_SCHEMECOLOR_INDEX" val="14"/>
  <p:tag name="KSO_WM_UNIT_TEXT_FILL_TYPE" val="1"/>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i"/>
  <p:tag name="KSO_WM_UNIT_INDEX" val="1_1_1"/>
  <p:tag name="KSO_WM_UNIT_ID" val="diagram20168898_3*l_h_i*1_1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i"/>
  <p:tag name="KSO_WM_UNIT_INDEX" val="1_2_1"/>
  <p:tag name="KSO_WM_UNIT_ID" val="diagram20168898_3*l_h_i*1_2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90.xml><?xml version="1.0" encoding="utf-8"?>
<p:tagLst xmlns:a="http://schemas.openxmlformats.org/drawingml/2006/main" xmlns:r="http://schemas.openxmlformats.org/officeDocument/2006/relationships" xmlns:p="http://schemas.openxmlformats.org/presentationml/2006/main">
  <p:tag name="KSO_WM_UNIT_LAYERLEVEL" val="1_1"/>
  <p:tag name="KSO_WM_DIAGRAM_GROUP_CODE" val="l1_1"/>
  <p:tag name="KSO_WM_TAG_VERSION" val="1.0"/>
  <p:tag name="KSO_WM_BEAUTIFY_FLAG" val="#wm#"/>
  <p:tag name="KSO_WM_UNIT_TYPE" val="i"/>
  <p:tag name="KSO_WM_UNIT_ID" val="diagram20168898_3*i*3"/>
  <p:tag name="KSO_WM_TEMPLATE_CATEGORY" val="diagram"/>
  <p:tag name="KSO_WM_TEMPLATE_INDEX" val="20168898"/>
  <p:tag name="KSO_WM_UNIT_INDEX" val="3"/>
  <p:tag name="KSO_WM_UNIT_FILL_FORE_SCHEMECOLOR_INDEX" val="6"/>
  <p:tag name="KSO_WM_UNIT_FILL_TYPE" val="1"/>
  <p:tag name="KSO_WM_UNIT_TEXT_FILL_FORE_SCHEMECOLOR_INDEX" val="14"/>
  <p:tag name="KSO_WM_UNIT_TEXT_FILL_TYPE" val="1"/>
</p:tagLst>
</file>

<file path=ppt/tags/tag91.xml><?xml version="1.0" encoding="utf-8"?>
<p:tagLst xmlns:a="http://schemas.openxmlformats.org/drawingml/2006/main" xmlns:r="http://schemas.openxmlformats.org/officeDocument/2006/relationships" xmlns:p="http://schemas.openxmlformats.org/presentationml/2006/main">
  <p:tag name="KSO_WM_UNIT_LAYERLEVEL" val="1_1"/>
  <p:tag name="KSO_WM_DIAGRAM_GROUP_CODE" val="l1_1"/>
  <p:tag name="KSO_WM_TAG_VERSION" val="1.0"/>
  <p:tag name="KSO_WM_BEAUTIFY_FLAG" val="#wm#"/>
  <p:tag name="KSO_WM_UNIT_TYPE" val="i"/>
  <p:tag name="KSO_WM_UNIT_ID" val="diagram20168898_3*i*4"/>
  <p:tag name="KSO_WM_TEMPLATE_CATEGORY" val="diagram"/>
  <p:tag name="KSO_WM_TEMPLATE_INDEX" val="20168898"/>
  <p:tag name="KSO_WM_UNIT_INDEX" val="4"/>
  <p:tag name="KSO_WM_UNIT_FILL_FORE_SCHEMECOLOR_INDEX" val="6"/>
  <p:tag name="KSO_WM_UNIT_FILL_TYPE" val="1"/>
  <p:tag name="KSO_WM_UNIT_TEXT_FILL_FORE_SCHEMECOLOR_INDEX" val="14"/>
  <p:tag name="KSO_WM_UNIT_TEXT_FILL_TYPE" val="1"/>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i"/>
  <p:tag name="KSO_WM_UNIT_INDEX" val="1_3_1"/>
  <p:tag name="KSO_WM_UNIT_ID" val="diagram20168898_3*l_h_i*1_3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93.xml><?xml version="1.0" encoding="utf-8"?>
<p:tagLst xmlns:a="http://schemas.openxmlformats.org/drawingml/2006/main" xmlns:r="http://schemas.openxmlformats.org/officeDocument/2006/relationships" xmlns:p="http://schemas.openxmlformats.org/presentationml/2006/main">
  <p:tag name="KSO_WM_UNIT_LAYERLEVEL" val="1_1"/>
  <p:tag name="KSO_WM_DIAGRAM_GROUP_CODE" val="l1_1"/>
  <p:tag name="KSO_WM_TAG_VERSION" val="1.0"/>
  <p:tag name="KSO_WM_BEAUTIFY_FLAG" val="#wm#"/>
  <p:tag name="KSO_WM_UNIT_TYPE" val="i"/>
  <p:tag name="KSO_WM_UNIT_ID" val="diagram20168898_3*i*10"/>
  <p:tag name="KSO_WM_TEMPLATE_CATEGORY" val="diagram"/>
  <p:tag name="KSO_WM_TEMPLATE_INDEX" val="20168898"/>
  <p:tag name="KSO_WM_UNIT_INDEX" val="10"/>
  <p:tag name="KSO_WM_UNIT_FILL_FORE_SCHEMECOLOR_INDEX" val="6"/>
  <p:tag name="KSO_WM_UNIT_FILL_TYPE" val="1"/>
  <p:tag name="KSO_WM_UNIT_TEXT_FILL_FORE_SCHEMECOLOR_INDEX" val="14"/>
  <p:tag name="KSO_WM_UNIT_TEXT_FILL_TYPE" val="1"/>
</p:tagLst>
</file>

<file path=ppt/tags/tag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g"/>
  <p:tag name="KSO_WM_UNIT_INDEX" val="1_1_1"/>
  <p:tag name="KSO_WM_UNIT_LAYERLEVEL" val="1_1_1"/>
  <p:tag name="KSO_WM_UNIT_VALUE" val="4"/>
  <p:tag name="KSO_WM_UNIT_HIGHLIGHT" val="0"/>
  <p:tag name="KSO_WM_UNIT_COMPATIBLE" val="1"/>
  <p:tag name="KSO_WM_UNIT_CLEAR" val="0"/>
  <p:tag name="KSO_WM_UNIT_RELATE_UNITID" val="diagram20168898_3*l_h_f*1_1_1"/>
  <p:tag name="KSO_WM_DIAGRAM_GROUP_CODE" val="l1-1"/>
  <p:tag name="KSO_WM_UNIT_ID" val="diagram20168898_3*l_h_g*1_1_1"/>
  <p:tag name="KSO_WM_UNIT_PRESET_TEXT" val="关键词"/>
  <p:tag name="KSO_WM_UNIT_TEXT_FILL_FORE_SCHEMECOLOR_INDEX" val="14"/>
  <p:tag name="KSO_WM_UNIT_TEXT_FILL_TYPE" val="1"/>
</p:tagLst>
</file>

<file path=ppt/tags/tag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g"/>
  <p:tag name="KSO_WM_UNIT_INDEX" val="1_3_1"/>
  <p:tag name="KSO_WM_UNIT_LAYERLEVEL" val="1_1_1"/>
  <p:tag name="KSO_WM_UNIT_VALUE" val="3"/>
  <p:tag name="KSO_WM_UNIT_HIGHLIGHT" val="0"/>
  <p:tag name="KSO_WM_UNIT_COMPATIBLE" val="1"/>
  <p:tag name="KSO_WM_UNIT_CLEAR" val="0"/>
  <p:tag name="KSO_WM_UNIT_RELATE_UNITID" val="diagram20168898_3*l_h_f*1_3_1"/>
  <p:tag name="KSO_WM_DIAGRAM_GROUP_CODE" val="l1-1"/>
  <p:tag name="KSO_WM_UNIT_ID" val="diagram20168898_3*l_h_g*1_3_1"/>
  <p:tag name="KSO_WM_UNIT_PRESET_TEXT" val="关键词"/>
  <p:tag name="KSO_WM_UNIT_TEXT_FILL_FORE_SCHEMECOLOR_INDEX" val="14"/>
  <p:tag name="KSO_WM_UNIT_TEXT_FILL_TYPE" val="1"/>
</p:tagLst>
</file>

<file path=ppt/tags/tag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g"/>
  <p:tag name="KSO_WM_UNIT_INDEX" val="1_2_1"/>
  <p:tag name="KSO_WM_UNIT_LAYERLEVEL" val="1_1_1"/>
  <p:tag name="KSO_WM_UNIT_VALUE" val="3"/>
  <p:tag name="KSO_WM_UNIT_HIGHLIGHT" val="0"/>
  <p:tag name="KSO_WM_UNIT_COMPATIBLE" val="1"/>
  <p:tag name="KSO_WM_UNIT_CLEAR" val="0"/>
  <p:tag name="KSO_WM_UNIT_RELATE_UNITID" val="diagram20168898_3*l_h_f*1_2_1"/>
  <p:tag name="KSO_WM_DIAGRAM_GROUP_CODE" val="l1-1"/>
  <p:tag name="KSO_WM_UNIT_ID" val="diagram20168898_3*l_h_g*1_2_1"/>
  <p:tag name="KSO_WM_UNIT_PRESET_TEXT" val="关键词"/>
  <p:tag name="KSO_WM_UNIT_TEXT_FILL_FORE_SCHEMECOLOR_INDEX" val="14"/>
  <p:tag name="KSO_WM_UNIT_TEXT_FILL_TYPE" val="1"/>
</p:tagLst>
</file>

<file path=ppt/tags/tag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a"/>
  <p:tag name="KSO_WM_UNIT_INDEX" val="1_3_1"/>
  <p:tag name="KSO_WM_UNIT_LAYERLEVEL" val="1_1_1"/>
  <p:tag name="KSO_WM_UNIT_VALUE" val="9"/>
  <p:tag name="KSO_WM_UNIT_HIGHLIGHT" val="0"/>
  <p:tag name="KSO_WM_UNIT_COMPATIBLE" val="0"/>
  <p:tag name="KSO_WM_UNIT_CLEAR" val="0"/>
  <p:tag name="KSO_WM_UNIT_PRESET_TEXT_INDEX" val="0"/>
  <p:tag name="KSO_WM_UNIT_PRESET_TEXT_LEN" val="9"/>
  <p:tag name="KSO_WM_DIAGRAM_GROUP_CODE" val="l1-1"/>
  <p:tag name="KSO_WM_UNIT_ID" val="diagram20168898_3*l_h_a*1_3_1"/>
  <p:tag name="KSO_WM_UNIT_TEXT_FILL_FORE_SCHEMECOLOR_INDEX" val="13"/>
  <p:tag name="KSO_WM_UNIT_TEXT_FILL_TYPE" val="1"/>
</p:tagLst>
</file>

<file path=ppt/tags/tag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a"/>
  <p:tag name="KSO_WM_UNIT_INDEX" val="1_1_1"/>
  <p:tag name="KSO_WM_UNIT_LAYERLEVEL" val="1_1_1"/>
  <p:tag name="KSO_WM_UNIT_VALUE" val="9"/>
  <p:tag name="KSO_WM_UNIT_HIGHLIGHT" val="0"/>
  <p:tag name="KSO_WM_UNIT_COMPATIBLE" val="0"/>
  <p:tag name="KSO_WM_UNIT_CLEAR" val="0"/>
  <p:tag name="KSO_WM_UNIT_PRESET_TEXT_INDEX" val="0"/>
  <p:tag name="KSO_WM_UNIT_PRESET_TEXT_LEN" val="9"/>
  <p:tag name="KSO_WM_DIAGRAM_GROUP_CODE" val="l1-1"/>
  <p:tag name="KSO_WM_UNIT_ID" val="diagram20168898_3*l_h_a*1_1_1"/>
  <p:tag name="KSO_WM_UNIT_TEXT_FILL_FORE_SCHEMECOLOR_INDEX" val="13"/>
  <p:tag name="KSO_WM_UNIT_TEXT_FILL_TYPE" val="1"/>
</p:tagLst>
</file>

<file path=ppt/tags/tag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898"/>
  <p:tag name="KSO_WM_UNIT_TYPE" val="l_h_a"/>
  <p:tag name="KSO_WM_UNIT_INDEX" val="1_2_1"/>
  <p:tag name="KSO_WM_UNIT_LAYERLEVEL" val="1_1_1"/>
  <p:tag name="KSO_WM_UNIT_VALUE" val="9"/>
  <p:tag name="KSO_WM_UNIT_HIGHLIGHT" val="0"/>
  <p:tag name="KSO_WM_UNIT_COMPATIBLE" val="0"/>
  <p:tag name="KSO_WM_UNIT_CLEAR" val="0"/>
  <p:tag name="KSO_WM_UNIT_PRESET_TEXT_INDEX" val="0"/>
  <p:tag name="KSO_WM_UNIT_PRESET_TEXT_LEN" val="9"/>
  <p:tag name="KSO_WM_DIAGRAM_GROUP_CODE" val="l1-1"/>
  <p:tag name="KSO_WM_UNIT_ID" val="diagram20168898_3*l_h_a*1_2_1"/>
  <p:tag name="KSO_WM_UNIT_TEXT_FILL_FORE_SCHEMECOLOR_INDEX" val="13"/>
  <p:tag name="KSO_WM_UNIT_TEXT_FILL_TYPE" val="1"/>
</p:tagLst>
</file>

<file path=ppt/theme/theme1.xml><?xml version="1.0" encoding="utf-8"?>
<a:theme xmlns:a="http://schemas.openxmlformats.org/drawingml/2006/main" name="Office 主题​​">
  <a:themeElements>
    <a:clrScheme name="自定义 497">
      <a:dk1>
        <a:srgbClr val="000000"/>
      </a:dk1>
      <a:lt1>
        <a:srgbClr val="FFFFFF"/>
      </a:lt1>
      <a:dk2>
        <a:srgbClr val="5A5A5A"/>
      </a:dk2>
      <a:lt2>
        <a:srgbClr val="FFFFFF"/>
      </a:lt2>
      <a:accent1>
        <a:srgbClr val="001C54"/>
      </a:accent1>
      <a:accent2>
        <a:srgbClr val="001C54"/>
      </a:accent2>
      <a:accent3>
        <a:srgbClr val="001C54"/>
      </a:accent3>
      <a:accent4>
        <a:srgbClr val="001C54"/>
      </a:accent4>
      <a:accent5>
        <a:srgbClr val="001C54"/>
      </a:accent5>
      <a:accent6>
        <a:srgbClr val="001C54"/>
      </a:accent6>
      <a:hlink>
        <a:srgbClr val="001C54"/>
      </a:hlink>
      <a:folHlink>
        <a:srgbClr val="001C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70C0"/>
        </a:solidFill>
        <a:ln w="15875">
          <a:noFill/>
        </a:ln>
        <a:effectLst>
          <a:innerShdw blurRad="63500" dist="25400" dir="8100000">
            <a:prstClr val="black">
              <a:alpha val="50000"/>
            </a:prstClr>
          </a:innerShdw>
        </a:effectLst>
      </a:spPr>
      <a:bodyPr vert="horz" wrap="square" lIns="91440" tIns="45720" rIns="91440" bIns="45720" numCol="1" anchor="t" anchorCtr="0" compatLnSpc="1"/>
      <a:lstStyle>
        <a:defPP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CED9D9"/>
      </a:dk2>
      <a:lt2>
        <a:srgbClr val="DFE8E8"/>
      </a:lt2>
      <a:accent1>
        <a:srgbClr val="2B4663"/>
      </a:accent1>
      <a:accent2>
        <a:srgbClr val="F88B17"/>
      </a:accent2>
      <a:accent3>
        <a:srgbClr val="99C0CE"/>
      </a:accent3>
      <a:accent4>
        <a:srgbClr val="94A7C3"/>
      </a:accent4>
      <a:accent5>
        <a:srgbClr val="F88B17"/>
      </a:accent5>
      <a:accent6>
        <a:srgbClr val="3C606F"/>
      </a:accent6>
      <a:hlink>
        <a:srgbClr val="304FFE"/>
      </a:hlink>
      <a:folHlink>
        <a:srgbClr val="4920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70C0"/>
        </a:solidFill>
        <a:ln w="15875">
          <a:noFill/>
        </a:ln>
        <a:effectLst>
          <a:innerShdw blurRad="63500" dist="25400" dir="8100000">
            <a:prstClr val="black">
              <a:alpha val="50000"/>
            </a:prstClr>
          </a:innerShdw>
        </a:effectLst>
      </a:spPr>
      <a:bodyPr vert="horz" wrap="square" lIns="91440" tIns="45720" rIns="91440" bIns="45720" numCol="1" anchor="t" anchorCtr="0" compatLnSpc="1"/>
      <a:lstStyle>
        <a:defPP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754</Words>
  <Application>Microsoft Office PowerPoint</Application>
  <PresentationFormat>自定义</PresentationFormat>
  <Paragraphs>127</Paragraphs>
  <Slides>16</Slides>
  <Notes>16</Notes>
  <HiddenSlides>0</HiddenSlides>
  <MMClips>1</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16</vt:i4>
      </vt:variant>
    </vt:vector>
  </HeadingPairs>
  <TitlesOfParts>
    <vt:vector size="25" baseType="lpstr">
      <vt:lpstr>方正正大黑简体</vt:lpstr>
      <vt:lpstr>微软雅黑</vt:lpstr>
      <vt:lpstr>Arial</vt:lpstr>
      <vt:lpstr>Arial Rounded MT Bold</vt:lpstr>
      <vt:lpstr>Calibri</vt:lpstr>
      <vt:lpstr>Impact</vt:lpstr>
      <vt:lpstr>Leelawadee</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王 倩</cp:lastModifiedBy>
  <cp:revision>1137</cp:revision>
  <dcterms:created xsi:type="dcterms:W3CDTF">2016-03-09T04:37:00Z</dcterms:created>
  <dcterms:modified xsi:type="dcterms:W3CDTF">2021-12-10T01:41:56Z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43EB0E7EA486487F98A2C759D6AB1139</vt:lpwstr>
  </property>
  <property fmtid="{D5CDD505-2E9C-101B-9397-08002B2CF9AE}" pid="3" name="KSOProductBuildVer">
    <vt:lpwstr>2052-11.1.0.10938</vt:lpwstr>
  </property>
</Properties>
</file>