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4" r:id="rId3"/>
    <p:sldId id="415" r:id="rId5"/>
    <p:sldId id="484" r:id="rId6"/>
    <p:sldId id="464" r:id="rId7"/>
    <p:sldId id="526" r:id="rId8"/>
    <p:sldId id="485" r:id="rId9"/>
    <p:sldId id="511" r:id="rId10"/>
    <p:sldId id="507" r:id="rId11"/>
    <p:sldId id="509" r:id="rId12"/>
    <p:sldId id="506" r:id="rId13"/>
    <p:sldId id="505" r:id="rId14"/>
    <p:sldId id="541" r:id="rId15"/>
    <p:sldId id="492" r:id="rId16"/>
    <p:sldId id="520" r:id="rId17"/>
    <p:sldId id="522" r:id="rId18"/>
    <p:sldId id="521" r:id="rId19"/>
    <p:sldId id="524" r:id="rId20"/>
    <p:sldId id="523" r:id="rId21"/>
    <p:sldId id="470" r:id="rId22"/>
    <p:sldId id="525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77" autoAdjust="0"/>
    <p:restoredTop sz="94660"/>
  </p:normalViewPr>
  <p:slideViewPr>
    <p:cSldViewPr snapToGrid="0">
      <p:cViewPr>
        <p:scale>
          <a:sx n="75" d="100"/>
          <a:sy n="75" d="100"/>
        </p:scale>
        <p:origin x="1272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CDC63-5815-48AC-B7DD-5C51103026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912C2-99D1-4E70-8352-F6CF70D93EB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912C2-99D1-4E70-8352-F6CF70D93E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912C2-99D1-4E70-8352-F6CF70D93E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912C2-99D1-4E70-8352-F6CF70D93E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912C2-99D1-4E70-8352-F6CF70D93E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912C2-99D1-4E70-8352-F6CF70D93E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912C2-99D1-4E70-8352-F6CF70D93E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912C2-99D1-4E70-8352-F6CF70D93E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912C2-99D1-4E70-8352-F6CF70D93E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912C2-99D1-4E70-8352-F6CF70D93E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912C2-99D1-4E70-8352-F6CF70D93E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912C2-99D1-4E70-8352-F6CF70D93E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912C2-99D1-4E70-8352-F6CF70D93E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912C2-99D1-4E70-8352-F6CF70D93E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912C2-99D1-4E70-8352-F6CF70D93E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912C2-99D1-4E70-8352-F6CF70D93E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2292520" y="1317132"/>
            <a:ext cx="1439692" cy="1439692"/>
          </a:xfrm>
          <a:custGeom>
            <a:avLst/>
            <a:gdLst>
              <a:gd name="connsiteX0" fmla="*/ 0 w 1439692"/>
              <a:gd name="connsiteY0" fmla="*/ 0 h 1439692"/>
              <a:gd name="connsiteX1" fmla="*/ 1439692 w 1439692"/>
              <a:gd name="connsiteY1" fmla="*/ 0 h 1439692"/>
              <a:gd name="connsiteX2" fmla="*/ 1439692 w 1439692"/>
              <a:gd name="connsiteY2" fmla="*/ 1439692 h 1439692"/>
              <a:gd name="connsiteX3" fmla="*/ 0 w 1439692"/>
              <a:gd name="connsiteY3" fmla="*/ 1439692 h 143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9692" h="1439692">
                <a:moveTo>
                  <a:pt x="0" y="0"/>
                </a:moveTo>
                <a:lnTo>
                  <a:pt x="1439692" y="0"/>
                </a:lnTo>
                <a:lnTo>
                  <a:pt x="1439692" y="1439692"/>
                </a:lnTo>
                <a:lnTo>
                  <a:pt x="0" y="14396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4"/>
          </p:nvPr>
        </p:nvSpPr>
        <p:spPr>
          <a:xfrm>
            <a:off x="3819762" y="1317132"/>
            <a:ext cx="1439692" cy="1439692"/>
          </a:xfrm>
          <a:custGeom>
            <a:avLst/>
            <a:gdLst>
              <a:gd name="connsiteX0" fmla="*/ 0 w 1439692"/>
              <a:gd name="connsiteY0" fmla="*/ 0 h 1439692"/>
              <a:gd name="connsiteX1" fmla="*/ 1439692 w 1439692"/>
              <a:gd name="connsiteY1" fmla="*/ 0 h 1439692"/>
              <a:gd name="connsiteX2" fmla="*/ 1439692 w 1439692"/>
              <a:gd name="connsiteY2" fmla="*/ 1439692 h 1439692"/>
              <a:gd name="connsiteX3" fmla="*/ 0 w 1439692"/>
              <a:gd name="connsiteY3" fmla="*/ 1439692 h 143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9692" h="1439692">
                <a:moveTo>
                  <a:pt x="0" y="0"/>
                </a:moveTo>
                <a:lnTo>
                  <a:pt x="1439692" y="0"/>
                </a:lnTo>
                <a:lnTo>
                  <a:pt x="1439692" y="1439692"/>
                </a:lnTo>
                <a:lnTo>
                  <a:pt x="0" y="14396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1" name="图片占位符 20"/>
          <p:cNvSpPr>
            <a:spLocks noGrp="1"/>
          </p:cNvSpPr>
          <p:nvPr>
            <p:ph type="pic" sz="quarter" idx="15"/>
          </p:nvPr>
        </p:nvSpPr>
        <p:spPr>
          <a:xfrm>
            <a:off x="2292520" y="2854103"/>
            <a:ext cx="1439692" cy="1439692"/>
          </a:xfrm>
          <a:custGeom>
            <a:avLst/>
            <a:gdLst>
              <a:gd name="connsiteX0" fmla="*/ 0 w 1439692"/>
              <a:gd name="connsiteY0" fmla="*/ 0 h 1439692"/>
              <a:gd name="connsiteX1" fmla="*/ 1439692 w 1439692"/>
              <a:gd name="connsiteY1" fmla="*/ 0 h 1439692"/>
              <a:gd name="connsiteX2" fmla="*/ 1439692 w 1439692"/>
              <a:gd name="connsiteY2" fmla="*/ 1439692 h 1439692"/>
              <a:gd name="connsiteX3" fmla="*/ 0 w 1439692"/>
              <a:gd name="connsiteY3" fmla="*/ 1439692 h 143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9692" h="1439692">
                <a:moveTo>
                  <a:pt x="0" y="0"/>
                </a:moveTo>
                <a:lnTo>
                  <a:pt x="1439692" y="0"/>
                </a:lnTo>
                <a:lnTo>
                  <a:pt x="1439692" y="1439692"/>
                </a:lnTo>
                <a:lnTo>
                  <a:pt x="0" y="14396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6"/>
          </p:nvPr>
        </p:nvSpPr>
        <p:spPr>
          <a:xfrm>
            <a:off x="765278" y="2854103"/>
            <a:ext cx="1439692" cy="1439692"/>
          </a:xfrm>
          <a:custGeom>
            <a:avLst/>
            <a:gdLst>
              <a:gd name="connsiteX0" fmla="*/ 0 w 1439692"/>
              <a:gd name="connsiteY0" fmla="*/ 0 h 1439692"/>
              <a:gd name="connsiteX1" fmla="*/ 1439692 w 1439692"/>
              <a:gd name="connsiteY1" fmla="*/ 0 h 1439692"/>
              <a:gd name="connsiteX2" fmla="*/ 1439692 w 1439692"/>
              <a:gd name="connsiteY2" fmla="*/ 1439692 h 1439692"/>
              <a:gd name="connsiteX3" fmla="*/ 0 w 1439692"/>
              <a:gd name="connsiteY3" fmla="*/ 1439692 h 143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9692" h="1439692">
                <a:moveTo>
                  <a:pt x="0" y="0"/>
                </a:moveTo>
                <a:lnTo>
                  <a:pt x="1439692" y="0"/>
                </a:lnTo>
                <a:lnTo>
                  <a:pt x="1439692" y="1439692"/>
                </a:lnTo>
                <a:lnTo>
                  <a:pt x="0" y="14396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7"/>
          </p:nvPr>
        </p:nvSpPr>
        <p:spPr>
          <a:xfrm>
            <a:off x="765278" y="4391074"/>
            <a:ext cx="1439692" cy="1439692"/>
          </a:xfrm>
          <a:custGeom>
            <a:avLst/>
            <a:gdLst>
              <a:gd name="connsiteX0" fmla="*/ 0 w 1439692"/>
              <a:gd name="connsiteY0" fmla="*/ 0 h 1439692"/>
              <a:gd name="connsiteX1" fmla="*/ 1439692 w 1439692"/>
              <a:gd name="connsiteY1" fmla="*/ 0 h 1439692"/>
              <a:gd name="connsiteX2" fmla="*/ 1439692 w 1439692"/>
              <a:gd name="connsiteY2" fmla="*/ 1439692 h 1439692"/>
              <a:gd name="connsiteX3" fmla="*/ 0 w 1439692"/>
              <a:gd name="connsiteY3" fmla="*/ 1439692 h 143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9692" h="1439692">
                <a:moveTo>
                  <a:pt x="0" y="0"/>
                </a:moveTo>
                <a:lnTo>
                  <a:pt x="1439692" y="0"/>
                </a:lnTo>
                <a:lnTo>
                  <a:pt x="1439692" y="1439692"/>
                </a:lnTo>
                <a:lnTo>
                  <a:pt x="0" y="14396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3" name="图片占位符 22"/>
          <p:cNvSpPr>
            <a:spLocks noGrp="1"/>
          </p:cNvSpPr>
          <p:nvPr>
            <p:ph type="pic" sz="quarter" idx="18"/>
          </p:nvPr>
        </p:nvSpPr>
        <p:spPr>
          <a:xfrm>
            <a:off x="3819762" y="4391074"/>
            <a:ext cx="1439692" cy="1439692"/>
          </a:xfrm>
          <a:custGeom>
            <a:avLst/>
            <a:gdLst>
              <a:gd name="connsiteX0" fmla="*/ 0 w 1439692"/>
              <a:gd name="connsiteY0" fmla="*/ 0 h 1439692"/>
              <a:gd name="connsiteX1" fmla="*/ 1439692 w 1439692"/>
              <a:gd name="connsiteY1" fmla="*/ 0 h 1439692"/>
              <a:gd name="connsiteX2" fmla="*/ 1439692 w 1439692"/>
              <a:gd name="connsiteY2" fmla="*/ 1439692 h 1439692"/>
              <a:gd name="connsiteX3" fmla="*/ 0 w 1439692"/>
              <a:gd name="connsiteY3" fmla="*/ 1439692 h 143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9692" h="1439692">
                <a:moveTo>
                  <a:pt x="0" y="0"/>
                </a:moveTo>
                <a:lnTo>
                  <a:pt x="1439692" y="0"/>
                </a:lnTo>
                <a:lnTo>
                  <a:pt x="1439692" y="1439692"/>
                </a:lnTo>
                <a:lnTo>
                  <a:pt x="0" y="14396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587376" y="1574800"/>
            <a:ext cx="1812925" cy="3492500"/>
          </a:xfrm>
          <a:custGeom>
            <a:avLst/>
            <a:gdLst>
              <a:gd name="connsiteX0" fmla="*/ 0 w 1812925"/>
              <a:gd name="connsiteY0" fmla="*/ 0 h 3492500"/>
              <a:gd name="connsiteX1" fmla="*/ 1812925 w 1812925"/>
              <a:gd name="connsiteY1" fmla="*/ 0 h 3492500"/>
              <a:gd name="connsiteX2" fmla="*/ 1812925 w 1812925"/>
              <a:gd name="connsiteY2" fmla="*/ 3492500 h 3492500"/>
              <a:gd name="connsiteX3" fmla="*/ 0 w 1812925"/>
              <a:gd name="connsiteY3" fmla="*/ 3492500 h 349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2925" h="3492500">
                <a:moveTo>
                  <a:pt x="0" y="0"/>
                </a:moveTo>
                <a:lnTo>
                  <a:pt x="1812925" y="0"/>
                </a:lnTo>
                <a:lnTo>
                  <a:pt x="1812925" y="3492500"/>
                </a:lnTo>
                <a:lnTo>
                  <a:pt x="0" y="3492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37275" y="1574800"/>
            <a:ext cx="5467351" cy="4229100"/>
          </a:xfrm>
          <a:custGeom>
            <a:avLst/>
            <a:gdLst>
              <a:gd name="connsiteX0" fmla="*/ 0 w 5467351"/>
              <a:gd name="connsiteY0" fmla="*/ 0 h 4229100"/>
              <a:gd name="connsiteX1" fmla="*/ 5467351 w 5467351"/>
              <a:gd name="connsiteY1" fmla="*/ 0 h 4229100"/>
              <a:gd name="connsiteX2" fmla="*/ 5467351 w 5467351"/>
              <a:gd name="connsiteY2" fmla="*/ 4229100 h 4229100"/>
              <a:gd name="connsiteX3" fmla="*/ 0 w 5467351"/>
              <a:gd name="connsiteY3" fmla="*/ 4229100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7351" h="4229100">
                <a:moveTo>
                  <a:pt x="0" y="0"/>
                </a:moveTo>
                <a:lnTo>
                  <a:pt x="5467351" y="0"/>
                </a:lnTo>
                <a:lnTo>
                  <a:pt x="5467351" y="4229100"/>
                </a:lnTo>
                <a:lnTo>
                  <a:pt x="0" y="4229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  <p:grpSp>
        <p:nvGrpSpPr>
          <p:cNvPr id="2" name="组合 3"/>
          <p:cNvGrpSpPr/>
          <p:nvPr userDrawn="1"/>
        </p:nvGrpSpPr>
        <p:grpSpPr bwMode="auto">
          <a:xfrm flipH="1">
            <a:off x="-1" y="330691"/>
            <a:ext cx="2396221" cy="676275"/>
            <a:chOff x="2370576" y="533400"/>
            <a:chExt cx="2417494" cy="675969"/>
          </a:xfrm>
          <a:solidFill>
            <a:srgbClr val="EE1C39"/>
          </a:solidFill>
        </p:grpSpPr>
        <p:sp>
          <p:nvSpPr>
            <p:cNvPr id="3" name="矩形 2"/>
            <p:cNvSpPr/>
            <p:nvPr/>
          </p:nvSpPr>
          <p:spPr>
            <a:xfrm>
              <a:off x="2738030" y="533400"/>
              <a:ext cx="2050040" cy="6759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95"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370576" y="533400"/>
              <a:ext cx="623734" cy="6759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95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5306333" y="874050"/>
            <a:ext cx="6885666" cy="5983953"/>
          </a:xfrm>
          <a:custGeom>
            <a:avLst/>
            <a:gdLst>
              <a:gd name="connsiteX0" fmla="*/ 6034540 w 6885666"/>
              <a:gd name="connsiteY0" fmla="*/ 0 h 5983953"/>
              <a:gd name="connsiteX1" fmla="*/ 6885666 w 6885666"/>
              <a:gd name="connsiteY1" fmla="*/ 858321 h 5983953"/>
              <a:gd name="connsiteX2" fmla="*/ 6885666 w 6885666"/>
              <a:gd name="connsiteY2" fmla="*/ 5983953 h 5983953"/>
              <a:gd name="connsiteX3" fmla="*/ 0 w 6885666"/>
              <a:gd name="connsiteY3" fmla="*/ 5983951 h 598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5666" h="5983953">
                <a:moveTo>
                  <a:pt x="6034540" y="0"/>
                </a:moveTo>
                <a:lnTo>
                  <a:pt x="6885666" y="858321"/>
                </a:lnTo>
                <a:lnTo>
                  <a:pt x="6885666" y="5983953"/>
                </a:lnTo>
                <a:lnTo>
                  <a:pt x="0" y="59839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900990" y="2101517"/>
            <a:ext cx="1925052" cy="1925052"/>
          </a:xfrm>
          <a:custGeom>
            <a:avLst/>
            <a:gdLst>
              <a:gd name="connsiteX0" fmla="*/ 962526 w 1925052"/>
              <a:gd name="connsiteY0" fmla="*/ 0 h 1925052"/>
              <a:gd name="connsiteX1" fmla="*/ 1925052 w 1925052"/>
              <a:gd name="connsiteY1" fmla="*/ 962526 h 1925052"/>
              <a:gd name="connsiteX2" fmla="*/ 962526 w 1925052"/>
              <a:gd name="connsiteY2" fmla="*/ 1925052 h 1925052"/>
              <a:gd name="connsiteX3" fmla="*/ 0 w 1925052"/>
              <a:gd name="connsiteY3" fmla="*/ 962526 h 1925052"/>
              <a:gd name="connsiteX4" fmla="*/ 962526 w 1925052"/>
              <a:gd name="connsiteY4" fmla="*/ 0 h 192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5052" h="1925052">
                <a:moveTo>
                  <a:pt x="962526" y="0"/>
                </a:moveTo>
                <a:cubicBezTo>
                  <a:pt x="1494114" y="0"/>
                  <a:pt x="1925052" y="430938"/>
                  <a:pt x="1925052" y="962526"/>
                </a:cubicBezTo>
                <a:cubicBezTo>
                  <a:pt x="1925052" y="1494114"/>
                  <a:pt x="1494114" y="1925052"/>
                  <a:pt x="962526" y="1925052"/>
                </a:cubicBezTo>
                <a:cubicBezTo>
                  <a:pt x="430938" y="1925052"/>
                  <a:pt x="0" y="1494114"/>
                  <a:pt x="0" y="962526"/>
                </a:cubicBezTo>
                <a:cubicBezTo>
                  <a:pt x="0" y="430938"/>
                  <a:pt x="430938" y="0"/>
                  <a:pt x="9625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5133474" y="2101517"/>
            <a:ext cx="1925052" cy="1925052"/>
          </a:xfrm>
          <a:custGeom>
            <a:avLst/>
            <a:gdLst>
              <a:gd name="connsiteX0" fmla="*/ 962526 w 1925052"/>
              <a:gd name="connsiteY0" fmla="*/ 0 h 1925052"/>
              <a:gd name="connsiteX1" fmla="*/ 1925052 w 1925052"/>
              <a:gd name="connsiteY1" fmla="*/ 962526 h 1925052"/>
              <a:gd name="connsiteX2" fmla="*/ 962526 w 1925052"/>
              <a:gd name="connsiteY2" fmla="*/ 1925052 h 1925052"/>
              <a:gd name="connsiteX3" fmla="*/ 0 w 1925052"/>
              <a:gd name="connsiteY3" fmla="*/ 962526 h 1925052"/>
              <a:gd name="connsiteX4" fmla="*/ 962526 w 1925052"/>
              <a:gd name="connsiteY4" fmla="*/ 0 h 192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5052" h="1925052">
                <a:moveTo>
                  <a:pt x="962526" y="0"/>
                </a:moveTo>
                <a:cubicBezTo>
                  <a:pt x="1494114" y="0"/>
                  <a:pt x="1925052" y="430938"/>
                  <a:pt x="1925052" y="962526"/>
                </a:cubicBezTo>
                <a:cubicBezTo>
                  <a:pt x="1925052" y="1494114"/>
                  <a:pt x="1494114" y="1925052"/>
                  <a:pt x="962526" y="1925052"/>
                </a:cubicBezTo>
                <a:cubicBezTo>
                  <a:pt x="430938" y="1925052"/>
                  <a:pt x="0" y="1494114"/>
                  <a:pt x="0" y="962526"/>
                </a:cubicBezTo>
                <a:cubicBezTo>
                  <a:pt x="0" y="430938"/>
                  <a:pt x="430938" y="0"/>
                  <a:pt x="9625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8365958" y="2101517"/>
            <a:ext cx="1925052" cy="1925052"/>
          </a:xfrm>
          <a:custGeom>
            <a:avLst/>
            <a:gdLst>
              <a:gd name="connsiteX0" fmla="*/ 962526 w 1925052"/>
              <a:gd name="connsiteY0" fmla="*/ 0 h 1925052"/>
              <a:gd name="connsiteX1" fmla="*/ 1925052 w 1925052"/>
              <a:gd name="connsiteY1" fmla="*/ 962526 h 1925052"/>
              <a:gd name="connsiteX2" fmla="*/ 962526 w 1925052"/>
              <a:gd name="connsiteY2" fmla="*/ 1925052 h 1925052"/>
              <a:gd name="connsiteX3" fmla="*/ 0 w 1925052"/>
              <a:gd name="connsiteY3" fmla="*/ 962526 h 1925052"/>
              <a:gd name="connsiteX4" fmla="*/ 962526 w 1925052"/>
              <a:gd name="connsiteY4" fmla="*/ 0 h 192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5052" h="1925052">
                <a:moveTo>
                  <a:pt x="962526" y="0"/>
                </a:moveTo>
                <a:cubicBezTo>
                  <a:pt x="1494114" y="0"/>
                  <a:pt x="1925052" y="430938"/>
                  <a:pt x="1925052" y="962526"/>
                </a:cubicBezTo>
                <a:cubicBezTo>
                  <a:pt x="1925052" y="1494114"/>
                  <a:pt x="1494114" y="1925052"/>
                  <a:pt x="962526" y="1925052"/>
                </a:cubicBezTo>
                <a:cubicBezTo>
                  <a:pt x="430938" y="1925052"/>
                  <a:pt x="0" y="1494114"/>
                  <a:pt x="0" y="962526"/>
                </a:cubicBezTo>
                <a:cubicBezTo>
                  <a:pt x="0" y="430938"/>
                  <a:pt x="430938" y="0"/>
                  <a:pt x="9625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739899" y="2133600"/>
            <a:ext cx="2010552" cy="3416300"/>
          </a:xfrm>
          <a:custGeom>
            <a:avLst/>
            <a:gdLst>
              <a:gd name="connsiteX0" fmla="*/ 0 w 2213810"/>
              <a:gd name="connsiteY0" fmla="*/ 0 h 2656115"/>
              <a:gd name="connsiteX1" fmla="*/ 2213810 w 2213810"/>
              <a:gd name="connsiteY1" fmla="*/ 0 h 2656115"/>
              <a:gd name="connsiteX2" fmla="*/ 2213810 w 2213810"/>
              <a:gd name="connsiteY2" fmla="*/ 2656115 h 2656115"/>
              <a:gd name="connsiteX3" fmla="*/ 0 w 2213810"/>
              <a:gd name="connsiteY3" fmla="*/ 2656115 h 265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810" h="2656115">
                <a:moveTo>
                  <a:pt x="0" y="0"/>
                </a:moveTo>
                <a:lnTo>
                  <a:pt x="2213810" y="0"/>
                </a:lnTo>
                <a:lnTo>
                  <a:pt x="2213810" y="2656115"/>
                </a:lnTo>
                <a:lnTo>
                  <a:pt x="0" y="26561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5090724" y="2133600"/>
            <a:ext cx="2010552" cy="3416300"/>
          </a:xfrm>
          <a:custGeom>
            <a:avLst/>
            <a:gdLst>
              <a:gd name="connsiteX0" fmla="*/ 0 w 2213810"/>
              <a:gd name="connsiteY0" fmla="*/ 0 h 2656115"/>
              <a:gd name="connsiteX1" fmla="*/ 2213810 w 2213810"/>
              <a:gd name="connsiteY1" fmla="*/ 0 h 2656115"/>
              <a:gd name="connsiteX2" fmla="*/ 2213810 w 2213810"/>
              <a:gd name="connsiteY2" fmla="*/ 2656115 h 2656115"/>
              <a:gd name="connsiteX3" fmla="*/ 0 w 2213810"/>
              <a:gd name="connsiteY3" fmla="*/ 2656115 h 265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810" h="2656115">
                <a:moveTo>
                  <a:pt x="0" y="0"/>
                </a:moveTo>
                <a:lnTo>
                  <a:pt x="2213810" y="0"/>
                </a:lnTo>
                <a:lnTo>
                  <a:pt x="2213810" y="2656115"/>
                </a:lnTo>
                <a:lnTo>
                  <a:pt x="0" y="26561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8441548" y="2133600"/>
            <a:ext cx="2010552" cy="3416300"/>
          </a:xfrm>
          <a:custGeom>
            <a:avLst/>
            <a:gdLst>
              <a:gd name="connsiteX0" fmla="*/ 0 w 2213810"/>
              <a:gd name="connsiteY0" fmla="*/ 0 h 2656115"/>
              <a:gd name="connsiteX1" fmla="*/ 2213810 w 2213810"/>
              <a:gd name="connsiteY1" fmla="*/ 0 h 2656115"/>
              <a:gd name="connsiteX2" fmla="*/ 2213810 w 2213810"/>
              <a:gd name="connsiteY2" fmla="*/ 2656115 h 2656115"/>
              <a:gd name="connsiteX3" fmla="*/ 0 w 2213810"/>
              <a:gd name="connsiteY3" fmla="*/ 2656115 h 265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810" h="2656115">
                <a:moveTo>
                  <a:pt x="0" y="0"/>
                </a:moveTo>
                <a:lnTo>
                  <a:pt x="2213810" y="0"/>
                </a:lnTo>
                <a:lnTo>
                  <a:pt x="2213810" y="2656115"/>
                </a:lnTo>
                <a:lnTo>
                  <a:pt x="0" y="26561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651514" y="1994171"/>
            <a:ext cx="1809344" cy="1750979"/>
          </a:xfrm>
          <a:custGeom>
            <a:avLst/>
            <a:gdLst>
              <a:gd name="connsiteX0" fmla="*/ 0 w 1809344"/>
              <a:gd name="connsiteY0" fmla="*/ 0 h 1750979"/>
              <a:gd name="connsiteX1" fmla="*/ 1809344 w 1809344"/>
              <a:gd name="connsiteY1" fmla="*/ 0 h 1750979"/>
              <a:gd name="connsiteX2" fmla="*/ 1809344 w 1809344"/>
              <a:gd name="connsiteY2" fmla="*/ 1750979 h 1750979"/>
              <a:gd name="connsiteX3" fmla="*/ 0 w 1809344"/>
              <a:gd name="connsiteY3" fmla="*/ 1750979 h 175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9344" h="1750979">
                <a:moveTo>
                  <a:pt x="0" y="0"/>
                </a:moveTo>
                <a:lnTo>
                  <a:pt x="1809344" y="0"/>
                </a:lnTo>
                <a:lnTo>
                  <a:pt x="1809344" y="1750979"/>
                </a:lnTo>
                <a:lnTo>
                  <a:pt x="0" y="17509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579782" y="1994171"/>
            <a:ext cx="2568102" cy="1750979"/>
          </a:xfrm>
          <a:custGeom>
            <a:avLst/>
            <a:gdLst>
              <a:gd name="connsiteX0" fmla="*/ 0 w 2568102"/>
              <a:gd name="connsiteY0" fmla="*/ 0 h 1750979"/>
              <a:gd name="connsiteX1" fmla="*/ 2568102 w 2568102"/>
              <a:gd name="connsiteY1" fmla="*/ 0 h 1750979"/>
              <a:gd name="connsiteX2" fmla="*/ 2568102 w 2568102"/>
              <a:gd name="connsiteY2" fmla="*/ 1750979 h 1750979"/>
              <a:gd name="connsiteX3" fmla="*/ 0 w 2568102"/>
              <a:gd name="connsiteY3" fmla="*/ 1750979 h 175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8102" h="1750979">
                <a:moveTo>
                  <a:pt x="0" y="0"/>
                </a:moveTo>
                <a:lnTo>
                  <a:pt x="2568102" y="0"/>
                </a:lnTo>
                <a:lnTo>
                  <a:pt x="2568102" y="1750979"/>
                </a:lnTo>
                <a:lnTo>
                  <a:pt x="0" y="17509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3579782" y="3842423"/>
            <a:ext cx="1809344" cy="1750979"/>
          </a:xfrm>
          <a:custGeom>
            <a:avLst/>
            <a:gdLst>
              <a:gd name="connsiteX0" fmla="*/ 0 w 1809344"/>
              <a:gd name="connsiteY0" fmla="*/ 0 h 1750979"/>
              <a:gd name="connsiteX1" fmla="*/ 1809344 w 1809344"/>
              <a:gd name="connsiteY1" fmla="*/ 0 h 1750979"/>
              <a:gd name="connsiteX2" fmla="*/ 1809344 w 1809344"/>
              <a:gd name="connsiteY2" fmla="*/ 1750979 h 1750979"/>
              <a:gd name="connsiteX3" fmla="*/ 0 w 1809344"/>
              <a:gd name="connsiteY3" fmla="*/ 1750979 h 175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9344" h="1750979">
                <a:moveTo>
                  <a:pt x="0" y="0"/>
                </a:moveTo>
                <a:lnTo>
                  <a:pt x="1809344" y="0"/>
                </a:lnTo>
                <a:lnTo>
                  <a:pt x="1809344" y="1750979"/>
                </a:lnTo>
                <a:lnTo>
                  <a:pt x="0" y="17509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92756" y="3842423"/>
            <a:ext cx="2568102" cy="1750979"/>
          </a:xfrm>
          <a:custGeom>
            <a:avLst/>
            <a:gdLst>
              <a:gd name="connsiteX0" fmla="*/ 0 w 2568102"/>
              <a:gd name="connsiteY0" fmla="*/ 0 h 1750979"/>
              <a:gd name="connsiteX1" fmla="*/ 2568102 w 2568102"/>
              <a:gd name="connsiteY1" fmla="*/ 0 h 1750979"/>
              <a:gd name="connsiteX2" fmla="*/ 2568102 w 2568102"/>
              <a:gd name="connsiteY2" fmla="*/ 1750979 h 1750979"/>
              <a:gd name="connsiteX3" fmla="*/ 0 w 2568102"/>
              <a:gd name="connsiteY3" fmla="*/ 1750979 h 175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8102" h="1750979">
                <a:moveTo>
                  <a:pt x="0" y="0"/>
                </a:moveTo>
                <a:lnTo>
                  <a:pt x="2568102" y="0"/>
                </a:lnTo>
                <a:lnTo>
                  <a:pt x="2568102" y="1750979"/>
                </a:lnTo>
                <a:lnTo>
                  <a:pt x="0" y="17509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3640809" y="1894939"/>
            <a:ext cx="4896000" cy="3060000"/>
          </a:xfrm>
          <a:custGeom>
            <a:avLst/>
            <a:gdLst>
              <a:gd name="connsiteX0" fmla="*/ 0 w 4896000"/>
              <a:gd name="connsiteY0" fmla="*/ 0 h 3060000"/>
              <a:gd name="connsiteX1" fmla="*/ 4896000 w 4896000"/>
              <a:gd name="connsiteY1" fmla="*/ 0 h 3060000"/>
              <a:gd name="connsiteX2" fmla="*/ 4896000 w 4896000"/>
              <a:gd name="connsiteY2" fmla="*/ 3060000 h 3060000"/>
              <a:gd name="connsiteX3" fmla="*/ 0 w 4896000"/>
              <a:gd name="connsiteY3" fmla="*/ 306000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000" h="3060000">
                <a:moveTo>
                  <a:pt x="0" y="0"/>
                </a:moveTo>
                <a:lnTo>
                  <a:pt x="4896000" y="0"/>
                </a:lnTo>
                <a:lnTo>
                  <a:pt x="4896000" y="3060000"/>
                </a:lnTo>
                <a:lnTo>
                  <a:pt x="0" y="3060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596795" y="1138558"/>
            <a:ext cx="6153248" cy="5087003"/>
          </a:xfrm>
          <a:custGeom>
            <a:avLst/>
            <a:gdLst>
              <a:gd name="connsiteX0" fmla="*/ 1937810 w 6153248"/>
              <a:gd name="connsiteY0" fmla="*/ 769257 h 5087003"/>
              <a:gd name="connsiteX1" fmla="*/ 3531715 w 6153248"/>
              <a:gd name="connsiteY1" fmla="*/ 769257 h 5087003"/>
              <a:gd name="connsiteX2" fmla="*/ 4624408 w 6153248"/>
              <a:gd name="connsiteY2" fmla="*/ 5087003 h 5087003"/>
              <a:gd name="connsiteX3" fmla="*/ 3030503 w 6153248"/>
              <a:gd name="connsiteY3" fmla="*/ 5087003 h 5087003"/>
              <a:gd name="connsiteX4" fmla="*/ 3466650 w 6153248"/>
              <a:gd name="connsiteY4" fmla="*/ 0 h 5087003"/>
              <a:gd name="connsiteX5" fmla="*/ 5060555 w 6153248"/>
              <a:gd name="connsiteY5" fmla="*/ 0 h 5087003"/>
              <a:gd name="connsiteX6" fmla="*/ 6153248 w 6153248"/>
              <a:gd name="connsiteY6" fmla="*/ 4317746 h 5087003"/>
              <a:gd name="connsiteX7" fmla="*/ 4559343 w 6153248"/>
              <a:gd name="connsiteY7" fmla="*/ 4317746 h 5087003"/>
              <a:gd name="connsiteX8" fmla="*/ 0 w 6153248"/>
              <a:gd name="connsiteY8" fmla="*/ 0 h 5087003"/>
              <a:gd name="connsiteX9" fmla="*/ 1593905 w 6153248"/>
              <a:gd name="connsiteY9" fmla="*/ 0 h 5087003"/>
              <a:gd name="connsiteX10" fmla="*/ 2686598 w 6153248"/>
              <a:gd name="connsiteY10" fmla="*/ 4317746 h 5087003"/>
              <a:gd name="connsiteX11" fmla="*/ 1092693 w 6153248"/>
              <a:gd name="connsiteY11" fmla="*/ 4317746 h 508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3248" h="5087003">
                <a:moveTo>
                  <a:pt x="1937810" y="769257"/>
                </a:moveTo>
                <a:lnTo>
                  <a:pt x="3531715" y="769257"/>
                </a:lnTo>
                <a:lnTo>
                  <a:pt x="4624408" y="5087003"/>
                </a:lnTo>
                <a:lnTo>
                  <a:pt x="3030503" y="5087003"/>
                </a:lnTo>
                <a:close/>
                <a:moveTo>
                  <a:pt x="3466650" y="0"/>
                </a:moveTo>
                <a:lnTo>
                  <a:pt x="5060555" y="0"/>
                </a:lnTo>
                <a:lnTo>
                  <a:pt x="6153248" y="4317746"/>
                </a:lnTo>
                <a:lnTo>
                  <a:pt x="4559343" y="4317746"/>
                </a:lnTo>
                <a:close/>
                <a:moveTo>
                  <a:pt x="0" y="0"/>
                </a:moveTo>
                <a:lnTo>
                  <a:pt x="1593905" y="0"/>
                </a:lnTo>
                <a:lnTo>
                  <a:pt x="2686598" y="4317746"/>
                </a:lnTo>
                <a:lnTo>
                  <a:pt x="1092693" y="43177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1" t="6741" r="17445" b="790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48038" y="2588109"/>
            <a:ext cx="3768725" cy="110680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课堂革命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1145" y="708660"/>
            <a:ext cx="10405110" cy="6521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lang="zh-CN" altLang="en-US" sz="3200" b="1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营销实战案例</a:t>
            </a: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课堂革命如何实施的？效果如何？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图片占位符 2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r="11643"/>
          <a:stretch>
            <a:fillRect/>
          </a:stretch>
        </p:blipFill>
        <p:spPr/>
      </p:pic>
      <p:sp>
        <p:nvSpPr>
          <p:cNvPr id="5" name="文本框 4"/>
          <p:cNvSpPr txBox="1"/>
          <p:nvPr/>
        </p:nvSpPr>
        <p:spPr>
          <a:xfrm>
            <a:off x="4518660" y="5180330"/>
            <a:ext cx="1427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财经系杨俊</a:t>
            </a:r>
            <a:r>
              <a:rPr lang="en-US" altLang="zh-CN"/>
              <a:t>    2021.12.09</a:t>
            </a:r>
            <a:endParaRPr lang="en-US" altLang="zh-CN"/>
          </a:p>
        </p:txBody>
      </p:sp>
      <p:pic>
        <p:nvPicPr>
          <p:cNvPr id="8" name="TheTruthYouLeave钢琴曲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190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c1cd5fc733b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-11430"/>
            <a:ext cx="12213590" cy="68656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2065" y="92075"/>
            <a:ext cx="12204000" cy="689991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/>
          <p:nvPr/>
        </p:nvSpPr>
        <p:spPr>
          <a:xfrm rot="5400000">
            <a:off x="-31623" y="294448"/>
            <a:ext cx="458534" cy="395288"/>
          </a:xfrm>
          <a:prstGeom prst="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/>
          <p:nvPr/>
        </p:nvSpPr>
        <p:spPr>
          <a:xfrm rot="5400000">
            <a:off x="56502" y="443502"/>
            <a:ext cx="365926" cy="315454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直接连接符 12"/>
          <p:cNvSpPr>
            <a:spLocks noChangeShapeType="1"/>
          </p:cNvSpPr>
          <p:nvPr/>
        </p:nvSpPr>
        <p:spPr bwMode="auto">
          <a:xfrm>
            <a:off x="539582" y="824400"/>
            <a:ext cx="11136482" cy="0"/>
          </a:xfrm>
          <a:prstGeom prst="line">
            <a:avLst/>
          </a:prstGeom>
          <a:noFill/>
          <a:ln w="6350">
            <a:solidFill>
              <a:srgbClr val="BFBFB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515938" y="286150"/>
            <a:ext cx="267081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 smtClean="0">
                <a:solidFill>
                  <a:srgbClr val="3F3F3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课堂革命全过程</a:t>
            </a:r>
            <a:endParaRPr lang="zh-CN" altLang="en-US" sz="2800" b="1" dirty="0">
              <a:solidFill>
                <a:srgbClr val="3F3F3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88667" y="2006465"/>
            <a:ext cx="2593975" cy="3120688"/>
            <a:chOff x="650732" y="2082665"/>
            <a:chExt cx="2593975" cy="3120688"/>
          </a:xfrm>
        </p:grpSpPr>
        <p:grpSp>
          <p:nvGrpSpPr>
            <p:cNvPr id="5" name="Group 9"/>
            <p:cNvGrpSpPr/>
            <p:nvPr/>
          </p:nvGrpSpPr>
          <p:grpSpPr>
            <a:xfrm>
              <a:off x="867496" y="2082665"/>
              <a:ext cx="2377090" cy="3120688"/>
              <a:chOff x="888555" y="1518341"/>
              <a:chExt cx="1645276" cy="2159949"/>
            </a:xfrm>
          </p:grpSpPr>
          <p:sp>
            <p:nvSpPr>
              <p:cNvPr id="6" name="Rounded Rectangle 2"/>
              <p:cNvSpPr/>
              <p:nvPr/>
            </p:nvSpPr>
            <p:spPr>
              <a:xfrm>
                <a:off x="888555" y="1518341"/>
                <a:ext cx="1645276" cy="2159949"/>
              </a:xfrm>
              <a:prstGeom prst="roundRect">
                <a:avLst>
                  <a:gd name="adj" fmla="val 4218"/>
                </a:avLst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1" name="Rounded Rectangle 3"/>
              <p:cNvSpPr/>
              <p:nvPr/>
            </p:nvSpPr>
            <p:spPr>
              <a:xfrm>
                <a:off x="976896" y="3219677"/>
                <a:ext cx="1346213" cy="28787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</a:rPr>
                  <a:t>融入情景化的设计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2" name="Straight Connector 8"/>
              <p:cNvCxnSpPr/>
              <p:nvPr/>
            </p:nvCxnSpPr>
            <p:spPr>
              <a:xfrm>
                <a:off x="888555" y="2005630"/>
                <a:ext cx="164527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19"/>
              <p:cNvCxnSpPr/>
              <p:nvPr/>
            </p:nvCxnSpPr>
            <p:spPr>
              <a:xfrm>
                <a:off x="888555" y="2034890"/>
                <a:ext cx="164527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文本框 33"/>
            <p:cNvSpPr txBox="1"/>
            <p:nvPr/>
          </p:nvSpPr>
          <p:spPr>
            <a:xfrm>
              <a:off x="1816233" y="2119231"/>
              <a:ext cx="4796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accent1"/>
                  </a:solidFill>
                  <a:latin typeface="Agency FB" panose="020B0503020202020204" pitchFamily="34" charset="0"/>
                </a:rPr>
                <a:t>01</a:t>
              </a:r>
              <a:endParaRPr lang="zh-CN" altLang="en-US" sz="3600" dirty="0">
                <a:solidFill>
                  <a:schemeClr val="accent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50732" y="3203440"/>
              <a:ext cx="2593975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fontAlgn="auto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600" b="1" dirty="0" smtClean="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</a:t>
              </a:r>
              <a:r>
                <a:rPr lang="zh-CN" altLang="en-US" sz="1600" b="1" dirty="0" smtClean="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上课不再排排坐</a:t>
              </a:r>
              <a:endParaRPr lang="zh-CN" altLang="en-US" sz="16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1" fontAlgn="auto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600" b="1" dirty="0" smtClean="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</a:t>
              </a:r>
              <a:r>
                <a:rPr lang="zh-CN" altLang="en-US" sz="1600" b="1" dirty="0" smtClean="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成功开展课堂革命</a:t>
              </a:r>
              <a:endParaRPr lang="zh-CN" altLang="en-US" sz="16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873686" y="2006465"/>
            <a:ext cx="2967640" cy="3120688"/>
            <a:chOff x="276946" y="2082665"/>
            <a:chExt cx="2967640" cy="3120688"/>
          </a:xfrm>
        </p:grpSpPr>
        <p:grpSp>
          <p:nvGrpSpPr>
            <p:cNvPr id="37" name="Group 9"/>
            <p:cNvGrpSpPr/>
            <p:nvPr/>
          </p:nvGrpSpPr>
          <p:grpSpPr>
            <a:xfrm>
              <a:off x="867496" y="2082665"/>
              <a:ext cx="2377090" cy="3120688"/>
              <a:chOff x="888555" y="1518341"/>
              <a:chExt cx="1645276" cy="2159949"/>
            </a:xfrm>
          </p:grpSpPr>
          <p:sp>
            <p:nvSpPr>
              <p:cNvPr id="38" name="Rounded Rectangle 2"/>
              <p:cNvSpPr/>
              <p:nvPr/>
            </p:nvSpPr>
            <p:spPr>
              <a:xfrm>
                <a:off x="888555" y="1518341"/>
                <a:ext cx="1645276" cy="2159949"/>
              </a:xfrm>
              <a:prstGeom prst="roundRect">
                <a:avLst>
                  <a:gd name="adj" fmla="val 4218"/>
                </a:avLst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9" name="Rounded Rectangle 3"/>
              <p:cNvSpPr/>
              <p:nvPr/>
            </p:nvSpPr>
            <p:spPr>
              <a:xfrm>
                <a:off x="992719" y="3219677"/>
                <a:ext cx="1397196" cy="287878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 dirty="0">
                  <a:solidFill>
                    <a:schemeClr val="bg1"/>
                  </a:solidFill>
                  <a:sym typeface="+mn-ea"/>
                </a:endParaRPr>
              </a:p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  <a:sym typeface="+mn-ea"/>
                  </a:rPr>
                  <a:t>让学生亲临其中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  <a:p>
                <a:pPr algn="ctr"/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0" name="Straight Connector 8"/>
              <p:cNvCxnSpPr/>
              <p:nvPr/>
            </p:nvCxnSpPr>
            <p:spPr>
              <a:xfrm>
                <a:off x="888555" y="2005630"/>
                <a:ext cx="164527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19"/>
              <p:cNvCxnSpPr/>
              <p:nvPr/>
            </p:nvCxnSpPr>
            <p:spPr>
              <a:xfrm>
                <a:off x="888555" y="2034890"/>
                <a:ext cx="164527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文本框 41"/>
            <p:cNvSpPr txBox="1"/>
            <p:nvPr/>
          </p:nvSpPr>
          <p:spPr>
            <a:xfrm>
              <a:off x="1773753" y="2119231"/>
              <a:ext cx="5645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accent4"/>
                  </a:solidFill>
                  <a:latin typeface="Agency FB" panose="020B0503020202020204" pitchFamily="34" charset="0"/>
                </a:rPr>
                <a:t>02</a:t>
              </a:r>
              <a:endParaRPr lang="zh-CN" altLang="en-US" sz="3600" dirty="0">
                <a:solidFill>
                  <a:schemeClr val="accent4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276946" y="3142480"/>
              <a:ext cx="2939415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 fontAlgn="auto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sz="1600" b="1" dirty="0" smtClean="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知识传授</a:t>
              </a:r>
              <a:endParaRPr lang="zh-CN" altLang="en-US" sz="16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1" algn="ctr" fontAlgn="auto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sz="1600" b="1" dirty="0" smtClean="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情感共鸣</a:t>
              </a:r>
              <a:endParaRPr lang="zh-CN" altLang="en-US" sz="16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873156" y="2006465"/>
            <a:ext cx="2669825" cy="3120688"/>
            <a:chOff x="574761" y="2082665"/>
            <a:chExt cx="2669825" cy="3120688"/>
          </a:xfrm>
        </p:grpSpPr>
        <p:grpSp>
          <p:nvGrpSpPr>
            <p:cNvPr id="45" name="Group 9"/>
            <p:cNvGrpSpPr/>
            <p:nvPr/>
          </p:nvGrpSpPr>
          <p:grpSpPr>
            <a:xfrm>
              <a:off x="867496" y="2082665"/>
              <a:ext cx="2377090" cy="3120688"/>
              <a:chOff x="888555" y="1518341"/>
              <a:chExt cx="1645276" cy="2159949"/>
            </a:xfrm>
          </p:grpSpPr>
          <p:sp>
            <p:nvSpPr>
              <p:cNvPr id="46" name="Rounded Rectangle 2"/>
              <p:cNvSpPr/>
              <p:nvPr/>
            </p:nvSpPr>
            <p:spPr>
              <a:xfrm>
                <a:off x="888555" y="1518341"/>
                <a:ext cx="1645276" cy="2159949"/>
              </a:xfrm>
              <a:prstGeom prst="roundRect">
                <a:avLst>
                  <a:gd name="adj" fmla="val 4218"/>
                </a:avLst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7" name="Rounded Rectangle 3"/>
              <p:cNvSpPr/>
              <p:nvPr/>
            </p:nvSpPr>
            <p:spPr>
              <a:xfrm>
                <a:off x="1099125" y="3219822"/>
                <a:ext cx="1224136" cy="28803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1600" b="1" dirty="0">
                    <a:solidFill>
                      <a:schemeClr val="bg1"/>
                    </a:solidFill>
                    <a:sym typeface="+mn-ea"/>
                  </a:rPr>
                  <a:t>时间留给学生</a:t>
                </a:r>
                <a:endParaRPr lang="zh-CN" altLang="en-US" sz="1600" b="1" dirty="0">
                  <a:solidFill>
                    <a:schemeClr val="bg1"/>
                  </a:solidFill>
                  <a:sym typeface="+mn-ea"/>
                </a:endParaRPr>
              </a:p>
            </p:txBody>
          </p:sp>
          <p:cxnSp>
            <p:nvCxnSpPr>
              <p:cNvPr id="48" name="Straight Connector 8"/>
              <p:cNvCxnSpPr/>
              <p:nvPr/>
            </p:nvCxnSpPr>
            <p:spPr>
              <a:xfrm>
                <a:off x="888555" y="2005630"/>
                <a:ext cx="164527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19"/>
              <p:cNvCxnSpPr/>
              <p:nvPr/>
            </p:nvCxnSpPr>
            <p:spPr>
              <a:xfrm>
                <a:off x="888555" y="2034890"/>
                <a:ext cx="164527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文本框 49"/>
            <p:cNvSpPr txBox="1"/>
            <p:nvPr/>
          </p:nvSpPr>
          <p:spPr>
            <a:xfrm>
              <a:off x="1765738" y="2119231"/>
              <a:ext cx="5806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accent1"/>
                  </a:solidFill>
                  <a:latin typeface="Agency FB" panose="020B0503020202020204" pitchFamily="34" charset="0"/>
                </a:rPr>
                <a:t>03</a:t>
              </a:r>
              <a:endParaRPr lang="zh-CN" altLang="en-US" sz="3600" dirty="0">
                <a:solidFill>
                  <a:schemeClr val="accent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574761" y="3142480"/>
              <a:ext cx="2588260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 fontAlgn="auto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让学生以亲历的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1" indent="0" algn="ctr" fontAlgn="auto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方式理解并进入文本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896350" y="2006600"/>
            <a:ext cx="2470785" cy="3120390"/>
            <a:chOff x="867496" y="2082665"/>
            <a:chExt cx="2377090" cy="3120688"/>
          </a:xfrm>
        </p:grpSpPr>
        <p:grpSp>
          <p:nvGrpSpPr>
            <p:cNvPr id="53" name="Group 9"/>
            <p:cNvGrpSpPr/>
            <p:nvPr/>
          </p:nvGrpSpPr>
          <p:grpSpPr>
            <a:xfrm>
              <a:off x="867496" y="2082665"/>
              <a:ext cx="2377090" cy="3120688"/>
              <a:chOff x="888555" y="1518341"/>
              <a:chExt cx="1645276" cy="2159949"/>
            </a:xfrm>
          </p:grpSpPr>
          <p:sp>
            <p:nvSpPr>
              <p:cNvPr id="54" name="Rounded Rectangle 2"/>
              <p:cNvSpPr/>
              <p:nvPr/>
            </p:nvSpPr>
            <p:spPr>
              <a:xfrm>
                <a:off x="888555" y="1518341"/>
                <a:ext cx="1645276" cy="2159949"/>
              </a:xfrm>
              <a:prstGeom prst="roundRect">
                <a:avLst>
                  <a:gd name="adj" fmla="val 4218"/>
                </a:avLst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5" name="Rounded Rectangle 3"/>
              <p:cNvSpPr/>
              <p:nvPr/>
            </p:nvSpPr>
            <p:spPr>
              <a:xfrm>
                <a:off x="1099125" y="3219822"/>
                <a:ext cx="1224136" cy="28803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1600" b="1" dirty="0">
                    <a:solidFill>
                      <a:schemeClr val="bg1"/>
                    </a:solidFill>
                    <a:sym typeface="+mn-ea"/>
                  </a:rPr>
                  <a:t>把方法教给学生</a:t>
                </a:r>
                <a:endParaRPr lang="zh-CN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56" name="Straight Connector 8"/>
              <p:cNvCxnSpPr/>
              <p:nvPr/>
            </p:nvCxnSpPr>
            <p:spPr>
              <a:xfrm>
                <a:off x="888555" y="2005630"/>
                <a:ext cx="164527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19"/>
              <p:cNvCxnSpPr/>
              <p:nvPr/>
            </p:nvCxnSpPr>
            <p:spPr>
              <a:xfrm>
                <a:off x="888555" y="2034890"/>
                <a:ext cx="164527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文本框 57"/>
            <p:cNvSpPr txBox="1"/>
            <p:nvPr/>
          </p:nvSpPr>
          <p:spPr>
            <a:xfrm>
              <a:off x="1775323" y="2119499"/>
              <a:ext cx="659183" cy="645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accent4"/>
                  </a:solidFill>
                  <a:latin typeface="Agency FB" panose="020B0503020202020204" pitchFamily="34" charset="0"/>
                </a:rPr>
                <a:t>04</a:t>
              </a:r>
              <a:endParaRPr lang="zh-CN" altLang="en-US" sz="3600" dirty="0">
                <a:solidFill>
                  <a:schemeClr val="accent4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978392" y="3157720"/>
              <a:ext cx="2056765" cy="11989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fontAlgn="auto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辅以情感、态度、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L="0" lvl="1" indent="0" algn="ctr" fontAlgn="auto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价值观的引领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1" algn="ctr" fontAlgn="auto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endParaRPr lang="zh-CN" altLang="en-US" sz="16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4051" r="32084" b="8387"/>
          <a:stretch>
            <a:fillRect/>
          </a:stretch>
        </p:blipFill>
        <p:spPr>
          <a:xfrm>
            <a:off x="0" y="-635"/>
            <a:ext cx="12191999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11555" y="721995"/>
            <a:ext cx="10259695" cy="5413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 rot="16200000">
            <a:off x="1514563" y="-2225040"/>
            <a:ext cx="1473835" cy="6151880"/>
            <a:chOff x="487" y="-157"/>
            <a:chExt cx="2321" cy="4986"/>
          </a:xfrm>
        </p:grpSpPr>
        <p:sp>
          <p:nvSpPr>
            <p:cNvPr id="86" name="矩形 85"/>
            <p:cNvSpPr/>
            <p:nvPr/>
          </p:nvSpPr>
          <p:spPr>
            <a:xfrm>
              <a:off x="487" y="638"/>
              <a:ext cx="1728" cy="3397"/>
            </a:xfrm>
            <a:prstGeom prst="rect">
              <a:avLst/>
            </a:prstGeom>
            <a:ln>
              <a:noFill/>
            </a:ln>
            <a:effectLst>
              <a:outerShdw blurRad="190500" dist="127000" dir="5400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88" name="文本框 87"/>
            <p:cNvSpPr txBox="1"/>
            <p:nvPr/>
          </p:nvSpPr>
          <p:spPr>
            <a:xfrm rot="5400000">
              <a:off x="-775" y="1247"/>
              <a:ext cx="4986" cy="217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改革成效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教赛融通</a:t>
              </a: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1——</a:t>
              </a:r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获省一等奖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-8933" t="-31545" r="-34689" b="-32480"/>
          <a:stretch>
            <a:fillRect/>
          </a:stretch>
        </p:blipFill>
        <p:spPr>
          <a:xfrm rot="5400000">
            <a:off x="-11499613" y="-15020259"/>
            <a:ext cx="12996000" cy="100038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5" y="1588135"/>
            <a:ext cx="6139815" cy="4540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79235" y="1436370"/>
            <a:ext cx="5406390" cy="3977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4051" r="32084" b="838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11555" y="721995"/>
            <a:ext cx="10259695" cy="5413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 rot="16200000">
            <a:off x="1514563" y="-2225040"/>
            <a:ext cx="1473835" cy="6151880"/>
            <a:chOff x="487" y="-157"/>
            <a:chExt cx="2321" cy="4986"/>
          </a:xfrm>
        </p:grpSpPr>
        <p:sp>
          <p:nvSpPr>
            <p:cNvPr id="86" name="矩形 85"/>
            <p:cNvSpPr/>
            <p:nvPr/>
          </p:nvSpPr>
          <p:spPr>
            <a:xfrm>
              <a:off x="487" y="638"/>
              <a:ext cx="1728" cy="3397"/>
            </a:xfrm>
            <a:prstGeom prst="rect">
              <a:avLst/>
            </a:prstGeom>
            <a:ln>
              <a:noFill/>
            </a:ln>
            <a:effectLst>
              <a:outerShdw blurRad="190500" dist="127000" dir="5400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88" name="文本框 87"/>
            <p:cNvSpPr txBox="1"/>
            <p:nvPr/>
          </p:nvSpPr>
          <p:spPr>
            <a:xfrm rot="5400000">
              <a:off x="-775" y="1247"/>
              <a:ext cx="4986" cy="217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改革成效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教赛融通</a:t>
              </a: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2——</a:t>
              </a:r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获省一等奖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-8933" t="-31545" r="-34689" b="-32480"/>
          <a:stretch>
            <a:fillRect/>
          </a:stretch>
        </p:blipFill>
        <p:spPr>
          <a:xfrm rot="5400000">
            <a:off x="-11499613" y="-15020259"/>
            <a:ext cx="12996000" cy="100038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2735" y="1489075"/>
            <a:ext cx="5414010" cy="38785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350" y="1587500"/>
            <a:ext cx="4509135" cy="4547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4051" r="32084" b="838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0750" y="721995"/>
            <a:ext cx="10350500" cy="5413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 rot="16200000">
            <a:off x="2221230" y="-2249805"/>
            <a:ext cx="1096645" cy="6579870"/>
            <a:chOff x="487" y="-18"/>
            <a:chExt cx="1728" cy="4806"/>
          </a:xfrm>
        </p:grpSpPr>
        <p:sp>
          <p:nvSpPr>
            <p:cNvPr id="86" name="矩形 85"/>
            <p:cNvSpPr/>
            <p:nvPr/>
          </p:nvSpPr>
          <p:spPr>
            <a:xfrm>
              <a:off x="487" y="638"/>
              <a:ext cx="1728" cy="3397"/>
            </a:xfrm>
            <a:prstGeom prst="rect">
              <a:avLst/>
            </a:prstGeom>
            <a:ln>
              <a:noFill/>
            </a:ln>
            <a:effectLst>
              <a:outerShdw blurRad="190500" dist="127000" dir="5400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88" name="文本框 87"/>
            <p:cNvSpPr txBox="1"/>
            <p:nvPr/>
          </p:nvSpPr>
          <p:spPr>
            <a:xfrm rot="5400000">
              <a:off x="-939" y="1634"/>
              <a:ext cx="4806" cy="150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改革成效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教赛融通</a:t>
              </a: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3——</a:t>
              </a:r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获省级二等奖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010920" y="2567940"/>
            <a:ext cx="431038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zh-CN" altLang="en-US" sz="2800"/>
              <a:t>还给课堂以宁静</a:t>
            </a:r>
            <a:endParaRPr lang="zh-CN" altLang="en-US" sz="2800"/>
          </a:p>
          <a:p>
            <a:r>
              <a:rPr lang="zh-CN" altLang="en-US" sz="2800"/>
              <a:t> </a:t>
            </a:r>
            <a:r>
              <a:rPr lang="en-US" altLang="zh-CN" sz="2800"/>
              <a:t>   </a:t>
            </a:r>
            <a:r>
              <a:rPr lang="zh-CN" altLang="en-US" sz="2800">
                <a:sym typeface="+mn-ea"/>
              </a:rPr>
              <a:t>建立学习共同体</a:t>
            </a:r>
            <a:endParaRPr lang="zh-CN" altLang="en-US" sz="2800">
              <a:sym typeface="+mn-ea"/>
            </a:endParaRPr>
          </a:p>
          <a:p>
            <a:endParaRPr lang="zh-CN" altLang="en-US" sz="2800">
              <a:sym typeface="+mn-ea"/>
            </a:endParaRPr>
          </a:p>
          <a:p>
            <a:r>
              <a:rPr lang="en-US" altLang="zh-CN" sz="2800"/>
              <a:t>    </a:t>
            </a:r>
            <a:r>
              <a:rPr lang="zh-CN" altLang="en-US" sz="2800"/>
              <a:t>学习是与</a:t>
            </a:r>
            <a:r>
              <a:rPr lang="en-US" altLang="zh-CN" sz="2800"/>
              <a:t>“</a:t>
            </a:r>
            <a:r>
              <a:rPr lang="zh-CN" altLang="en-US" sz="2800"/>
              <a:t>物</a:t>
            </a:r>
            <a:r>
              <a:rPr lang="en-US" altLang="zh-CN" sz="2800"/>
              <a:t>”</a:t>
            </a:r>
            <a:r>
              <a:rPr lang="zh-CN" altLang="en-US" sz="2800"/>
              <a:t>相遇</a:t>
            </a:r>
            <a:endParaRPr lang="zh-CN" altLang="en-US" sz="2800"/>
          </a:p>
          <a:p>
            <a:r>
              <a:rPr lang="en-US" altLang="zh-CN" sz="2800"/>
              <a:t>               </a:t>
            </a:r>
            <a:r>
              <a:rPr lang="zh-CN" altLang="en-US" sz="2800"/>
              <a:t>与</a:t>
            </a:r>
            <a:r>
              <a:rPr lang="en-US" altLang="zh-CN" sz="2800"/>
              <a:t>“</a:t>
            </a:r>
            <a:r>
              <a:rPr lang="zh-CN" altLang="en-US" sz="2800"/>
              <a:t>他人</a:t>
            </a:r>
            <a:r>
              <a:rPr lang="en-US" altLang="zh-CN" sz="2800"/>
              <a:t>”</a:t>
            </a:r>
            <a:r>
              <a:rPr lang="zh-CN" altLang="en-US" sz="2800"/>
              <a:t>相遇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——</a:t>
            </a:r>
            <a:r>
              <a:rPr lang="zh-CN" altLang="en-US" sz="2800"/>
              <a:t>同课异构，研讨学习</a:t>
            </a:r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775" y="626110"/>
            <a:ext cx="7007289" cy="5509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4051" r="32084" b="838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0750" y="721995"/>
            <a:ext cx="10350500" cy="5413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 rot="16200000">
            <a:off x="3869272" y="-3180103"/>
            <a:ext cx="1384346" cy="8632825"/>
            <a:chOff x="487" y="464"/>
            <a:chExt cx="1836" cy="3656"/>
          </a:xfrm>
        </p:grpSpPr>
        <p:sp>
          <p:nvSpPr>
            <p:cNvPr id="86" name="矩形 85"/>
            <p:cNvSpPr/>
            <p:nvPr/>
          </p:nvSpPr>
          <p:spPr>
            <a:xfrm>
              <a:off x="487" y="638"/>
              <a:ext cx="1728" cy="3397"/>
            </a:xfrm>
            <a:prstGeom prst="rect">
              <a:avLst/>
            </a:prstGeom>
            <a:ln>
              <a:noFill/>
            </a:ln>
            <a:effectLst>
              <a:outerShdw blurRad="190500" dist="127000" dir="5400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88" name="文本框 87"/>
            <p:cNvSpPr txBox="1"/>
            <p:nvPr/>
          </p:nvSpPr>
          <p:spPr>
            <a:xfrm rot="5400000">
              <a:off x="-423" y="1374"/>
              <a:ext cx="3656" cy="183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改革成效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2020</a:t>
              </a:r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年科研结项省社科联课题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——“</a:t>
              </a:r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京津冀</a:t>
              </a: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”</a:t>
              </a:r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特色小镇中</a:t>
              </a: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“</a:t>
              </a:r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产城人文</a:t>
              </a: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”</a:t>
              </a:r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融合问题研究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120130" y="984250"/>
            <a:ext cx="4306570" cy="5995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4051" r="32084" b="838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0750" y="721995"/>
            <a:ext cx="10350500" cy="5413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 rot="16200000">
            <a:off x="3012221" y="-2713673"/>
            <a:ext cx="1096645" cy="7625715"/>
            <a:chOff x="487" y="169"/>
            <a:chExt cx="1728" cy="4334"/>
          </a:xfrm>
        </p:grpSpPr>
        <p:sp>
          <p:nvSpPr>
            <p:cNvPr id="86" name="矩形 85"/>
            <p:cNvSpPr/>
            <p:nvPr/>
          </p:nvSpPr>
          <p:spPr>
            <a:xfrm>
              <a:off x="487" y="638"/>
              <a:ext cx="1728" cy="3397"/>
            </a:xfrm>
            <a:prstGeom prst="rect">
              <a:avLst/>
            </a:prstGeom>
            <a:ln>
              <a:noFill/>
            </a:ln>
            <a:effectLst>
              <a:outerShdw blurRad="190500" dist="127000" dir="5400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88" name="文本框 87"/>
            <p:cNvSpPr txBox="1"/>
            <p:nvPr/>
          </p:nvSpPr>
          <p:spPr>
            <a:xfrm rot="5400000">
              <a:off x="-815" y="1585"/>
              <a:ext cx="4334" cy="150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改革成效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2021</a:t>
              </a:r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年科研立项课题</a:t>
              </a: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</a:t>
              </a:r>
              <a:endPara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621665"/>
            <a:ext cx="4565650" cy="55772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81075" y="2354580"/>
            <a:ext cx="2134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534160" y="2795905"/>
            <a:ext cx="51720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            </a:t>
            </a:r>
            <a:r>
              <a:rPr lang="en-US" altLang="zh-CN" sz="2000" b="1"/>
              <a:t>    </a:t>
            </a:r>
            <a:r>
              <a:rPr lang="zh-CN" altLang="en-US" sz="2000" b="1"/>
              <a:t>学院课题：</a:t>
            </a:r>
            <a:endParaRPr lang="en-US" altLang="zh-CN" sz="2000" b="1"/>
          </a:p>
          <a:p>
            <a:r>
              <a:rPr lang="zh-CN" altLang="en-US" sz="2000" b="1"/>
              <a:t>疫情下降低企业经营风险与效能提升研究</a:t>
            </a:r>
            <a:endParaRPr lang="zh-CN" altLang="en-US" sz="2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4051" r="32084" b="838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0750" y="721995"/>
            <a:ext cx="10350500" cy="5413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 rot="16200000">
            <a:off x="3073181" y="-2787968"/>
            <a:ext cx="1096645" cy="7625715"/>
            <a:chOff x="487" y="169"/>
            <a:chExt cx="1728" cy="4334"/>
          </a:xfrm>
        </p:grpSpPr>
        <p:sp>
          <p:nvSpPr>
            <p:cNvPr id="86" name="矩形 85"/>
            <p:cNvSpPr/>
            <p:nvPr/>
          </p:nvSpPr>
          <p:spPr>
            <a:xfrm>
              <a:off x="487" y="638"/>
              <a:ext cx="1728" cy="3397"/>
            </a:xfrm>
            <a:prstGeom prst="rect">
              <a:avLst/>
            </a:prstGeom>
            <a:ln>
              <a:noFill/>
            </a:ln>
            <a:effectLst>
              <a:outerShdw blurRad="190500" dist="127000" dir="5400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88" name="文本框 87"/>
            <p:cNvSpPr txBox="1"/>
            <p:nvPr/>
          </p:nvSpPr>
          <p:spPr>
            <a:xfrm rot="5400000">
              <a:off x="-815" y="1585"/>
              <a:ext cx="4334" cy="150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改革成效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2021</a:t>
              </a:r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年科研立项课题</a:t>
              </a: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425" y="722630"/>
            <a:ext cx="4314825" cy="54127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20750" y="2975610"/>
            <a:ext cx="63360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               </a:t>
            </a:r>
            <a:r>
              <a:rPr lang="zh-CN" altLang="en-US" sz="2000" b="1"/>
              <a:t>河北省体育局体育科技研究项目：</a:t>
            </a:r>
            <a:endParaRPr lang="zh-CN" altLang="en-US" sz="2000" b="1"/>
          </a:p>
          <a:p>
            <a:r>
              <a:rPr lang="en-US" altLang="zh-CN" sz="2000" b="1"/>
              <a:t>2022</a:t>
            </a:r>
            <a:r>
              <a:rPr lang="zh-CN" altLang="en-US" sz="2000" b="1"/>
              <a:t>年冬奥会后崇礼冰雪旅游市场开发和营销策略研究</a:t>
            </a:r>
            <a:endParaRPr lang="zh-CN" altLang="en-US" sz="2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4051" r="32084" b="838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0750" y="721995"/>
            <a:ext cx="10350500" cy="5413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255" y="277495"/>
            <a:ext cx="4429125" cy="5876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975" y="277495"/>
            <a:ext cx="4391025" cy="58578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43100" y="1885950"/>
            <a:ext cx="1013460" cy="40278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b="1">
                <a:sym typeface="+mn-ea"/>
              </a:rPr>
              <a:t>          </a:t>
            </a:r>
            <a:r>
              <a:rPr lang="zh-CN" altLang="en-US" b="1">
                <a:sym typeface="+mn-ea"/>
              </a:rPr>
              <a:t>河北民族师范学院学报：</a:t>
            </a:r>
            <a:endParaRPr lang="zh-CN" altLang="en-US" b="1"/>
          </a:p>
          <a:p>
            <a:r>
              <a:rPr lang="zh-CN" altLang="en-US" b="1">
                <a:sym typeface="+mn-ea"/>
              </a:rPr>
              <a:t>特色小镇背景下工业旅游服务提升策略</a:t>
            </a:r>
            <a:endParaRPr lang="zh-CN" altLang="en-US" b="1"/>
          </a:p>
          <a:p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 rot="16200000">
            <a:off x="1817370" y="-970915"/>
            <a:ext cx="1096645" cy="3990975"/>
            <a:chOff x="487" y="638"/>
            <a:chExt cx="1728" cy="3397"/>
          </a:xfrm>
        </p:grpSpPr>
        <p:sp>
          <p:nvSpPr>
            <p:cNvPr id="86" name="矩形 85"/>
            <p:cNvSpPr/>
            <p:nvPr/>
          </p:nvSpPr>
          <p:spPr>
            <a:xfrm>
              <a:off x="487" y="638"/>
              <a:ext cx="1728" cy="3397"/>
            </a:xfrm>
            <a:prstGeom prst="rect">
              <a:avLst/>
            </a:prstGeom>
            <a:ln>
              <a:noFill/>
            </a:ln>
            <a:effectLst>
              <a:outerShdw blurRad="190500" dist="127000" dir="5400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88" name="文本框 87"/>
            <p:cNvSpPr txBox="1"/>
            <p:nvPr/>
          </p:nvSpPr>
          <p:spPr>
            <a:xfrm rot="5400000">
              <a:off x="-348" y="1586"/>
              <a:ext cx="3396" cy="150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改革成效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2020</a:t>
              </a:r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年科研论文发表</a:t>
              </a: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</a:t>
              </a:r>
              <a:endPara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4051" r="32084" b="838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0750" y="721995"/>
            <a:ext cx="10350500" cy="5413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440" y="485775"/>
            <a:ext cx="4248785" cy="56495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665" y="485775"/>
            <a:ext cx="4067175" cy="56743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01875" y="2110740"/>
            <a:ext cx="736600" cy="34156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b="1"/>
              <a:t>  </a:t>
            </a:r>
            <a:r>
              <a:rPr lang="zh-CN" altLang="en-US" b="1"/>
              <a:t>广西政法管理干部学院学报：</a:t>
            </a:r>
            <a:endParaRPr lang="zh-CN" altLang="en-US" b="1"/>
          </a:p>
          <a:p>
            <a:r>
              <a:rPr lang="zh-CN" altLang="en-US" b="1"/>
              <a:t>微信红包涉赌犯罪的法理分析</a:t>
            </a:r>
            <a:endParaRPr lang="zh-CN" altLang="en-US" b="1"/>
          </a:p>
        </p:txBody>
      </p:sp>
      <p:grpSp>
        <p:nvGrpSpPr>
          <p:cNvPr id="85" name="组合 84"/>
          <p:cNvGrpSpPr/>
          <p:nvPr/>
        </p:nvGrpSpPr>
        <p:grpSpPr>
          <a:xfrm rot="16200000">
            <a:off x="2005330" y="-1703070"/>
            <a:ext cx="1096645" cy="5456555"/>
            <a:chOff x="487" y="170"/>
            <a:chExt cx="1728" cy="4205"/>
          </a:xfrm>
        </p:grpSpPr>
        <p:sp>
          <p:nvSpPr>
            <p:cNvPr id="86" name="矩形 85"/>
            <p:cNvSpPr/>
            <p:nvPr/>
          </p:nvSpPr>
          <p:spPr>
            <a:xfrm>
              <a:off x="487" y="638"/>
              <a:ext cx="1728" cy="3397"/>
            </a:xfrm>
            <a:prstGeom prst="rect">
              <a:avLst/>
            </a:prstGeom>
            <a:ln>
              <a:noFill/>
            </a:ln>
            <a:effectLst>
              <a:outerShdw blurRad="190500" dist="127000" dir="5400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88" name="文本框 87"/>
            <p:cNvSpPr txBox="1"/>
            <p:nvPr/>
          </p:nvSpPr>
          <p:spPr>
            <a:xfrm rot="5400000">
              <a:off x="-751" y="1521"/>
              <a:ext cx="4205" cy="150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改革成效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2021</a:t>
              </a:r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年科研论文发表</a:t>
              </a: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c1cd5fc733b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-11430"/>
            <a:ext cx="12213590" cy="68656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2065" y="-11430"/>
            <a:ext cx="12204000" cy="689991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/>
          <p:nvPr/>
        </p:nvSpPr>
        <p:spPr>
          <a:xfrm rot="5400000">
            <a:off x="-31623" y="294448"/>
            <a:ext cx="458534" cy="395288"/>
          </a:xfrm>
          <a:prstGeom prst="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/>
          <p:nvPr/>
        </p:nvSpPr>
        <p:spPr>
          <a:xfrm rot="5400000">
            <a:off x="56502" y="443502"/>
            <a:ext cx="365926" cy="315454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直接连接符 12"/>
          <p:cNvSpPr>
            <a:spLocks noChangeShapeType="1"/>
          </p:cNvSpPr>
          <p:nvPr/>
        </p:nvSpPr>
        <p:spPr bwMode="auto">
          <a:xfrm>
            <a:off x="539582" y="824400"/>
            <a:ext cx="11136482" cy="0"/>
          </a:xfrm>
          <a:prstGeom prst="line">
            <a:avLst/>
          </a:prstGeom>
          <a:noFill/>
          <a:ln w="6350">
            <a:solidFill>
              <a:srgbClr val="BFBFB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515938" y="286150"/>
            <a:ext cx="160401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 smtClean="0">
                <a:solidFill>
                  <a:srgbClr val="3F3F3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学习流程</a:t>
            </a:r>
            <a:endParaRPr lang="zh-CN" altLang="en-US" sz="2800" b="1" dirty="0">
              <a:solidFill>
                <a:srgbClr val="3F3F3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: 圆角 1"/>
          <p:cNvSpPr/>
          <p:nvPr/>
        </p:nvSpPr>
        <p:spPr>
          <a:xfrm>
            <a:off x="1276985" y="1800225"/>
            <a:ext cx="3037205" cy="3905250"/>
          </a:xfrm>
          <a:prstGeom prst="roundRect">
            <a:avLst>
              <a:gd name="adj" fmla="val 10020"/>
            </a:avLst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10"/>
          <p:cNvSpPr/>
          <p:nvPr/>
        </p:nvSpPr>
        <p:spPr>
          <a:xfrm>
            <a:off x="8048625" y="1800225"/>
            <a:ext cx="3227070" cy="3905250"/>
          </a:xfrm>
          <a:prstGeom prst="roundRect">
            <a:avLst>
              <a:gd name="adj" fmla="val 10020"/>
            </a:avLst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: 圆角 3"/>
          <p:cNvSpPr/>
          <p:nvPr/>
        </p:nvSpPr>
        <p:spPr>
          <a:xfrm>
            <a:off x="1598068" y="4781550"/>
            <a:ext cx="2326232" cy="5905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12"/>
          <p:cNvSpPr/>
          <p:nvPr/>
        </p:nvSpPr>
        <p:spPr>
          <a:xfrm>
            <a:off x="8395037" y="4781550"/>
            <a:ext cx="2326232" cy="5905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13"/>
          <p:cNvSpPr/>
          <p:nvPr/>
        </p:nvSpPr>
        <p:spPr>
          <a:xfrm>
            <a:off x="2550568" y="2180207"/>
            <a:ext cx="687932" cy="681349"/>
          </a:xfrm>
          <a:custGeom>
            <a:avLst/>
            <a:gdLst>
              <a:gd name="connsiteX0" fmla="*/ 292147 w 331788"/>
              <a:gd name="connsiteY0" fmla="*/ 109538 h 328613"/>
              <a:gd name="connsiteX1" fmla="*/ 327025 w 331788"/>
              <a:gd name="connsiteY1" fmla="*/ 145621 h 328613"/>
              <a:gd name="connsiteX2" fmla="*/ 327025 w 331788"/>
              <a:gd name="connsiteY2" fmla="*/ 229385 h 328613"/>
              <a:gd name="connsiteX3" fmla="*/ 293438 w 331788"/>
              <a:gd name="connsiteY3" fmla="*/ 264179 h 328613"/>
              <a:gd name="connsiteX4" fmla="*/ 252101 w 331788"/>
              <a:gd name="connsiteY4" fmla="*/ 264179 h 328613"/>
              <a:gd name="connsiteX5" fmla="*/ 252101 w 331788"/>
              <a:gd name="connsiteY5" fmla="*/ 319593 h 328613"/>
              <a:gd name="connsiteX6" fmla="*/ 243059 w 331788"/>
              <a:gd name="connsiteY6" fmla="*/ 328613 h 328613"/>
              <a:gd name="connsiteX7" fmla="*/ 205596 w 331788"/>
              <a:gd name="connsiteY7" fmla="*/ 328613 h 328613"/>
              <a:gd name="connsiteX8" fmla="*/ 195262 w 331788"/>
              <a:gd name="connsiteY8" fmla="*/ 319593 h 328613"/>
              <a:gd name="connsiteX9" fmla="*/ 195262 w 331788"/>
              <a:gd name="connsiteY9" fmla="*/ 235829 h 328613"/>
              <a:gd name="connsiteX10" fmla="*/ 224973 w 331788"/>
              <a:gd name="connsiteY10" fmla="*/ 207478 h 328613"/>
              <a:gd name="connsiteX11" fmla="*/ 255976 w 331788"/>
              <a:gd name="connsiteY11" fmla="*/ 207478 h 328613"/>
              <a:gd name="connsiteX12" fmla="*/ 255976 w 331788"/>
              <a:gd name="connsiteY12" fmla="*/ 145621 h 328613"/>
              <a:gd name="connsiteX13" fmla="*/ 292147 w 331788"/>
              <a:gd name="connsiteY13" fmla="*/ 109538 h 328613"/>
              <a:gd name="connsiteX14" fmla="*/ 38473 w 331788"/>
              <a:gd name="connsiteY14" fmla="*/ 109538 h 328613"/>
              <a:gd name="connsiteX15" fmla="*/ 75079 w 331788"/>
              <a:gd name="connsiteY15" fmla="*/ 145621 h 328613"/>
              <a:gd name="connsiteX16" fmla="*/ 75079 w 331788"/>
              <a:gd name="connsiteY16" fmla="*/ 207478 h 328613"/>
              <a:gd name="connsiteX17" fmla="*/ 106456 w 331788"/>
              <a:gd name="connsiteY17" fmla="*/ 207478 h 328613"/>
              <a:gd name="connsiteX18" fmla="*/ 136525 w 331788"/>
              <a:gd name="connsiteY18" fmla="*/ 235829 h 328613"/>
              <a:gd name="connsiteX19" fmla="*/ 136525 w 331788"/>
              <a:gd name="connsiteY19" fmla="*/ 319593 h 328613"/>
              <a:gd name="connsiteX20" fmla="*/ 126066 w 331788"/>
              <a:gd name="connsiteY20" fmla="*/ 328613 h 328613"/>
              <a:gd name="connsiteX21" fmla="*/ 88153 w 331788"/>
              <a:gd name="connsiteY21" fmla="*/ 328613 h 328613"/>
              <a:gd name="connsiteX22" fmla="*/ 79001 w 331788"/>
              <a:gd name="connsiteY22" fmla="*/ 319593 h 328613"/>
              <a:gd name="connsiteX23" fmla="*/ 79001 w 331788"/>
              <a:gd name="connsiteY23" fmla="*/ 264179 h 328613"/>
              <a:gd name="connsiteX24" fmla="*/ 37166 w 331788"/>
              <a:gd name="connsiteY24" fmla="*/ 264179 h 328613"/>
              <a:gd name="connsiteX25" fmla="*/ 3175 w 331788"/>
              <a:gd name="connsiteY25" fmla="*/ 229385 h 328613"/>
              <a:gd name="connsiteX26" fmla="*/ 3175 w 331788"/>
              <a:gd name="connsiteY26" fmla="*/ 145621 h 328613"/>
              <a:gd name="connsiteX27" fmla="*/ 38473 w 331788"/>
              <a:gd name="connsiteY27" fmla="*/ 109538 h 328613"/>
              <a:gd name="connsiteX28" fmla="*/ 160734 w 331788"/>
              <a:gd name="connsiteY28" fmla="*/ 88900 h 328613"/>
              <a:gd name="connsiteX29" fmla="*/ 171053 w 331788"/>
              <a:gd name="connsiteY29" fmla="*/ 88900 h 328613"/>
              <a:gd name="connsiteX30" fmla="*/ 173633 w 331788"/>
              <a:gd name="connsiteY30" fmla="*/ 90195 h 328613"/>
              <a:gd name="connsiteX31" fmla="*/ 174923 w 331788"/>
              <a:gd name="connsiteY31" fmla="*/ 95375 h 328613"/>
              <a:gd name="connsiteX32" fmla="*/ 169763 w 331788"/>
              <a:gd name="connsiteY32" fmla="*/ 103146 h 328613"/>
              <a:gd name="connsiteX33" fmla="*/ 172343 w 331788"/>
              <a:gd name="connsiteY33" fmla="*/ 123867 h 328613"/>
              <a:gd name="connsiteX34" fmla="*/ 167184 w 331788"/>
              <a:gd name="connsiteY34" fmla="*/ 136818 h 328613"/>
              <a:gd name="connsiteX35" fmla="*/ 164604 w 331788"/>
              <a:gd name="connsiteY35" fmla="*/ 136818 h 328613"/>
              <a:gd name="connsiteX36" fmla="*/ 159444 w 331788"/>
              <a:gd name="connsiteY36" fmla="*/ 123867 h 328613"/>
              <a:gd name="connsiteX37" fmla="*/ 162024 w 331788"/>
              <a:gd name="connsiteY37" fmla="*/ 103146 h 328613"/>
              <a:gd name="connsiteX38" fmla="*/ 156865 w 331788"/>
              <a:gd name="connsiteY38" fmla="*/ 95375 h 328613"/>
              <a:gd name="connsiteX39" fmla="*/ 158155 w 331788"/>
              <a:gd name="connsiteY39" fmla="*/ 90195 h 328613"/>
              <a:gd name="connsiteX40" fmla="*/ 160734 w 331788"/>
              <a:gd name="connsiteY40" fmla="*/ 88900 h 328613"/>
              <a:gd name="connsiteX41" fmla="*/ 136182 w 331788"/>
              <a:gd name="connsiteY41" fmla="*/ 88900 h 328613"/>
              <a:gd name="connsiteX42" fmla="*/ 138766 w 331788"/>
              <a:gd name="connsiteY42" fmla="*/ 91502 h 328613"/>
              <a:gd name="connsiteX43" fmla="*/ 165893 w 331788"/>
              <a:gd name="connsiteY43" fmla="*/ 165652 h 328613"/>
              <a:gd name="connsiteX44" fmla="*/ 193021 w 331788"/>
              <a:gd name="connsiteY44" fmla="*/ 91502 h 328613"/>
              <a:gd name="connsiteX45" fmla="*/ 196897 w 331788"/>
              <a:gd name="connsiteY45" fmla="*/ 90201 h 328613"/>
              <a:gd name="connsiteX46" fmla="*/ 208523 w 331788"/>
              <a:gd name="connsiteY46" fmla="*/ 92802 h 328613"/>
              <a:gd name="connsiteX47" fmla="*/ 231775 w 331788"/>
              <a:gd name="connsiteY47" fmla="*/ 125325 h 328613"/>
              <a:gd name="connsiteX48" fmla="*/ 231775 w 331788"/>
              <a:gd name="connsiteY48" fmla="*/ 176059 h 328613"/>
              <a:gd name="connsiteX49" fmla="*/ 226608 w 331788"/>
              <a:gd name="connsiteY49" fmla="*/ 182563 h 328613"/>
              <a:gd name="connsiteX50" fmla="*/ 105179 w 331788"/>
              <a:gd name="connsiteY50" fmla="*/ 182563 h 328613"/>
              <a:gd name="connsiteX51" fmla="*/ 100012 w 331788"/>
              <a:gd name="connsiteY51" fmla="*/ 176059 h 328613"/>
              <a:gd name="connsiteX52" fmla="*/ 100012 w 331788"/>
              <a:gd name="connsiteY52" fmla="*/ 125325 h 328613"/>
              <a:gd name="connsiteX53" fmla="*/ 123264 w 331788"/>
              <a:gd name="connsiteY53" fmla="*/ 92802 h 328613"/>
              <a:gd name="connsiteX54" fmla="*/ 134890 w 331788"/>
              <a:gd name="connsiteY54" fmla="*/ 90201 h 328613"/>
              <a:gd name="connsiteX55" fmla="*/ 136182 w 331788"/>
              <a:gd name="connsiteY55" fmla="*/ 88900 h 328613"/>
              <a:gd name="connsiteX56" fmla="*/ 292100 w 331788"/>
              <a:gd name="connsiteY56" fmla="*/ 19050 h 328613"/>
              <a:gd name="connsiteX57" fmla="*/ 331788 w 331788"/>
              <a:gd name="connsiteY57" fmla="*/ 58738 h 328613"/>
              <a:gd name="connsiteX58" fmla="*/ 292100 w 331788"/>
              <a:gd name="connsiteY58" fmla="*/ 98426 h 328613"/>
              <a:gd name="connsiteX59" fmla="*/ 252412 w 331788"/>
              <a:gd name="connsiteY59" fmla="*/ 58738 h 328613"/>
              <a:gd name="connsiteX60" fmla="*/ 292100 w 331788"/>
              <a:gd name="connsiteY60" fmla="*/ 19050 h 328613"/>
              <a:gd name="connsiteX61" fmla="*/ 39688 w 331788"/>
              <a:gd name="connsiteY61" fmla="*/ 19050 h 328613"/>
              <a:gd name="connsiteX62" fmla="*/ 79376 w 331788"/>
              <a:gd name="connsiteY62" fmla="*/ 58738 h 328613"/>
              <a:gd name="connsiteX63" fmla="*/ 39688 w 331788"/>
              <a:gd name="connsiteY63" fmla="*/ 98426 h 328613"/>
              <a:gd name="connsiteX64" fmla="*/ 0 w 331788"/>
              <a:gd name="connsiteY64" fmla="*/ 58738 h 328613"/>
              <a:gd name="connsiteX65" fmla="*/ 39688 w 331788"/>
              <a:gd name="connsiteY65" fmla="*/ 19050 h 328613"/>
              <a:gd name="connsiteX66" fmla="*/ 165894 w 331788"/>
              <a:gd name="connsiteY66" fmla="*/ 0 h 328613"/>
              <a:gd name="connsiteX67" fmla="*/ 204788 w 331788"/>
              <a:gd name="connsiteY67" fmla="*/ 39688 h 328613"/>
              <a:gd name="connsiteX68" fmla="*/ 165894 w 331788"/>
              <a:gd name="connsiteY68" fmla="*/ 79376 h 328613"/>
              <a:gd name="connsiteX69" fmla="*/ 127000 w 331788"/>
              <a:gd name="connsiteY69" fmla="*/ 39688 h 328613"/>
              <a:gd name="connsiteX70" fmla="*/ 165894 w 331788"/>
              <a:gd name="connsiteY70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31788" h="328613">
                <a:moveTo>
                  <a:pt x="292147" y="109538"/>
                </a:moveTo>
                <a:cubicBezTo>
                  <a:pt x="311524" y="109538"/>
                  <a:pt x="327025" y="126291"/>
                  <a:pt x="327025" y="145621"/>
                </a:cubicBezTo>
                <a:cubicBezTo>
                  <a:pt x="327025" y="145621"/>
                  <a:pt x="327025" y="145621"/>
                  <a:pt x="327025" y="229385"/>
                </a:cubicBezTo>
                <a:cubicBezTo>
                  <a:pt x="327025" y="248715"/>
                  <a:pt x="311524" y="264179"/>
                  <a:pt x="293438" y="264179"/>
                </a:cubicBezTo>
                <a:cubicBezTo>
                  <a:pt x="293438" y="264179"/>
                  <a:pt x="293438" y="264179"/>
                  <a:pt x="252101" y="264179"/>
                </a:cubicBezTo>
                <a:cubicBezTo>
                  <a:pt x="252101" y="264179"/>
                  <a:pt x="252101" y="264179"/>
                  <a:pt x="252101" y="319593"/>
                </a:cubicBezTo>
                <a:cubicBezTo>
                  <a:pt x="252101" y="324747"/>
                  <a:pt x="248226" y="328613"/>
                  <a:pt x="243059" y="328613"/>
                </a:cubicBezTo>
                <a:cubicBezTo>
                  <a:pt x="243059" y="328613"/>
                  <a:pt x="243059" y="328613"/>
                  <a:pt x="205596" y="328613"/>
                </a:cubicBezTo>
                <a:cubicBezTo>
                  <a:pt x="199138" y="328613"/>
                  <a:pt x="195262" y="324747"/>
                  <a:pt x="195262" y="319593"/>
                </a:cubicBezTo>
                <a:cubicBezTo>
                  <a:pt x="195262" y="319593"/>
                  <a:pt x="195262" y="319593"/>
                  <a:pt x="195262" y="235829"/>
                </a:cubicBezTo>
                <a:cubicBezTo>
                  <a:pt x="195262" y="220364"/>
                  <a:pt x="208180" y="207478"/>
                  <a:pt x="224973" y="207478"/>
                </a:cubicBezTo>
                <a:cubicBezTo>
                  <a:pt x="224973" y="207478"/>
                  <a:pt x="224973" y="207478"/>
                  <a:pt x="255976" y="207478"/>
                </a:cubicBezTo>
                <a:cubicBezTo>
                  <a:pt x="255976" y="207478"/>
                  <a:pt x="255976" y="207478"/>
                  <a:pt x="255976" y="145621"/>
                </a:cubicBezTo>
                <a:cubicBezTo>
                  <a:pt x="255976" y="126291"/>
                  <a:pt x="271478" y="109538"/>
                  <a:pt x="292147" y="109538"/>
                </a:cubicBezTo>
                <a:close/>
                <a:moveTo>
                  <a:pt x="38473" y="109538"/>
                </a:moveTo>
                <a:cubicBezTo>
                  <a:pt x="59391" y="109538"/>
                  <a:pt x="75079" y="126291"/>
                  <a:pt x="75079" y="145621"/>
                </a:cubicBezTo>
                <a:cubicBezTo>
                  <a:pt x="75079" y="145621"/>
                  <a:pt x="75079" y="145621"/>
                  <a:pt x="75079" y="207478"/>
                </a:cubicBezTo>
                <a:cubicBezTo>
                  <a:pt x="75079" y="207478"/>
                  <a:pt x="75079" y="207478"/>
                  <a:pt x="106456" y="207478"/>
                </a:cubicBezTo>
                <a:cubicBezTo>
                  <a:pt x="123451" y="207478"/>
                  <a:pt x="136525" y="220364"/>
                  <a:pt x="136525" y="235829"/>
                </a:cubicBezTo>
                <a:cubicBezTo>
                  <a:pt x="136525" y="235829"/>
                  <a:pt x="136525" y="235829"/>
                  <a:pt x="136525" y="319593"/>
                </a:cubicBezTo>
                <a:cubicBezTo>
                  <a:pt x="136525" y="324747"/>
                  <a:pt x="132603" y="328613"/>
                  <a:pt x="126066" y="328613"/>
                </a:cubicBezTo>
                <a:cubicBezTo>
                  <a:pt x="126066" y="328613"/>
                  <a:pt x="126066" y="328613"/>
                  <a:pt x="88153" y="328613"/>
                </a:cubicBezTo>
                <a:cubicBezTo>
                  <a:pt x="82923" y="328613"/>
                  <a:pt x="79001" y="324747"/>
                  <a:pt x="79001" y="319593"/>
                </a:cubicBezTo>
                <a:cubicBezTo>
                  <a:pt x="79001" y="319593"/>
                  <a:pt x="79001" y="319593"/>
                  <a:pt x="79001" y="264179"/>
                </a:cubicBezTo>
                <a:cubicBezTo>
                  <a:pt x="79001" y="264179"/>
                  <a:pt x="79001" y="264179"/>
                  <a:pt x="37166" y="264179"/>
                </a:cubicBezTo>
                <a:cubicBezTo>
                  <a:pt x="18863" y="264179"/>
                  <a:pt x="3175" y="248715"/>
                  <a:pt x="3175" y="229385"/>
                </a:cubicBezTo>
                <a:cubicBezTo>
                  <a:pt x="3175" y="229385"/>
                  <a:pt x="3175" y="229385"/>
                  <a:pt x="3175" y="145621"/>
                </a:cubicBezTo>
                <a:cubicBezTo>
                  <a:pt x="3175" y="126291"/>
                  <a:pt x="18863" y="109538"/>
                  <a:pt x="38473" y="109538"/>
                </a:cubicBezTo>
                <a:close/>
                <a:moveTo>
                  <a:pt x="160734" y="88900"/>
                </a:moveTo>
                <a:cubicBezTo>
                  <a:pt x="160734" y="88900"/>
                  <a:pt x="160734" y="88900"/>
                  <a:pt x="171053" y="88900"/>
                </a:cubicBezTo>
                <a:cubicBezTo>
                  <a:pt x="172343" y="88900"/>
                  <a:pt x="173633" y="90195"/>
                  <a:pt x="173633" y="90195"/>
                </a:cubicBezTo>
                <a:cubicBezTo>
                  <a:pt x="174923" y="92785"/>
                  <a:pt x="176213" y="94080"/>
                  <a:pt x="174923" y="95375"/>
                </a:cubicBezTo>
                <a:cubicBezTo>
                  <a:pt x="174923" y="95375"/>
                  <a:pt x="174923" y="95375"/>
                  <a:pt x="169763" y="103146"/>
                </a:cubicBezTo>
                <a:cubicBezTo>
                  <a:pt x="169763" y="103146"/>
                  <a:pt x="169763" y="103146"/>
                  <a:pt x="172343" y="123867"/>
                </a:cubicBezTo>
                <a:cubicBezTo>
                  <a:pt x="172343" y="123867"/>
                  <a:pt x="172343" y="123867"/>
                  <a:pt x="167184" y="136818"/>
                </a:cubicBezTo>
                <a:cubicBezTo>
                  <a:pt x="167184" y="138113"/>
                  <a:pt x="164604" y="138113"/>
                  <a:pt x="164604" y="136818"/>
                </a:cubicBezTo>
                <a:cubicBezTo>
                  <a:pt x="164604" y="136818"/>
                  <a:pt x="164604" y="136818"/>
                  <a:pt x="159444" y="123867"/>
                </a:cubicBezTo>
                <a:cubicBezTo>
                  <a:pt x="159444" y="123867"/>
                  <a:pt x="159444" y="123867"/>
                  <a:pt x="162024" y="103146"/>
                </a:cubicBezTo>
                <a:cubicBezTo>
                  <a:pt x="162024" y="103146"/>
                  <a:pt x="162024" y="103146"/>
                  <a:pt x="156865" y="95375"/>
                </a:cubicBezTo>
                <a:cubicBezTo>
                  <a:pt x="155575" y="94080"/>
                  <a:pt x="156865" y="92785"/>
                  <a:pt x="158155" y="90195"/>
                </a:cubicBezTo>
                <a:cubicBezTo>
                  <a:pt x="158155" y="90195"/>
                  <a:pt x="159444" y="88900"/>
                  <a:pt x="160734" y="88900"/>
                </a:cubicBezTo>
                <a:close/>
                <a:moveTo>
                  <a:pt x="136182" y="88900"/>
                </a:moveTo>
                <a:cubicBezTo>
                  <a:pt x="137474" y="88900"/>
                  <a:pt x="138766" y="90201"/>
                  <a:pt x="138766" y="91502"/>
                </a:cubicBezTo>
                <a:cubicBezTo>
                  <a:pt x="138766" y="91502"/>
                  <a:pt x="138766" y="91502"/>
                  <a:pt x="165893" y="165652"/>
                </a:cubicBezTo>
                <a:cubicBezTo>
                  <a:pt x="165893" y="165652"/>
                  <a:pt x="165893" y="165652"/>
                  <a:pt x="193021" y="91502"/>
                </a:cubicBezTo>
                <a:cubicBezTo>
                  <a:pt x="193021" y="90201"/>
                  <a:pt x="195605" y="88900"/>
                  <a:pt x="196897" y="90201"/>
                </a:cubicBezTo>
                <a:cubicBezTo>
                  <a:pt x="196897" y="90201"/>
                  <a:pt x="196897" y="90201"/>
                  <a:pt x="208523" y="92802"/>
                </a:cubicBezTo>
                <a:cubicBezTo>
                  <a:pt x="222733" y="98006"/>
                  <a:pt x="231775" y="111015"/>
                  <a:pt x="231775" y="125325"/>
                </a:cubicBezTo>
                <a:cubicBezTo>
                  <a:pt x="231775" y="125325"/>
                  <a:pt x="231775" y="125325"/>
                  <a:pt x="231775" y="176059"/>
                </a:cubicBezTo>
                <a:cubicBezTo>
                  <a:pt x="231775" y="179961"/>
                  <a:pt x="229192" y="182563"/>
                  <a:pt x="226608" y="182563"/>
                </a:cubicBezTo>
                <a:cubicBezTo>
                  <a:pt x="226608" y="182563"/>
                  <a:pt x="226608" y="182563"/>
                  <a:pt x="105179" y="182563"/>
                </a:cubicBezTo>
                <a:cubicBezTo>
                  <a:pt x="102595" y="182563"/>
                  <a:pt x="100012" y="179961"/>
                  <a:pt x="100012" y="176059"/>
                </a:cubicBezTo>
                <a:cubicBezTo>
                  <a:pt x="100012" y="176059"/>
                  <a:pt x="100012" y="176059"/>
                  <a:pt x="100012" y="125325"/>
                </a:cubicBezTo>
                <a:cubicBezTo>
                  <a:pt x="100012" y="111015"/>
                  <a:pt x="109054" y="98006"/>
                  <a:pt x="123264" y="92802"/>
                </a:cubicBezTo>
                <a:cubicBezTo>
                  <a:pt x="123264" y="92802"/>
                  <a:pt x="123264" y="92802"/>
                  <a:pt x="134890" y="90201"/>
                </a:cubicBezTo>
                <a:cubicBezTo>
                  <a:pt x="134890" y="88900"/>
                  <a:pt x="134890" y="88900"/>
                  <a:pt x="136182" y="88900"/>
                </a:cubicBezTo>
                <a:close/>
                <a:moveTo>
                  <a:pt x="292100" y="19050"/>
                </a:moveTo>
                <a:cubicBezTo>
                  <a:pt x="314019" y="19050"/>
                  <a:pt x="331788" y="36819"/>
                  <a:pt x="331788" y="58738"/>
                </a:cubicBezTo>
                <a:cubicBezTo>
                  <a:pt x="331788" y="80657"/>
                  <a:pt x="314019" y="98426"/>
                  <a:pt x="292100" y="98426"/>
                </a:cubicBezTo>
                <a:cubicBezTo>
                  <a:pt x="270181" y="98426"/>
                  <a:pt x="252412" y="80657"/>
                  <a:pt x="252412" y="58738"/>
                </a:cubicBezTo>
                <a:cubicBezTo>
                  <a:pt x="252412" y="36819"/>
                  <a:pt x="270181" y="19050"/>
                  <a:pt x="292100" y="19050"/>
                </a:cubicBezTo>
                <a:close/>
                <a:moveTo>
                  <a:pt x="39688" y="19050"/>
                </a:moveTo>
                <a:cubicBezTo>
                  <a:pt x="61607" y="19050"/>
                  <a:pt x="79376" y="36819"/>
                  <a:pt x="79376" y="58738"/>
                </a:cubicBezTo>
                <a:cubicBezTo>
                  <a:pt x="79376" y="80657"/>
                  <a:pt x="61607" y="98426"/>
                  <a:pt x="39688" y="98426"/>
                </a:cubicBezTo>
                <a:cubicBezTo>
                  <a:pt x="17769" y="98426"/>
                  <a:pt x="0" y="80657"/>
                  <a:pt x="0" y="58738"/>
                </a:cubicBezTo>
                <a:cubicBezTo>
                  <a:pt x="0" y="36819"/>
                  <a:pt x="17769" y="19050"/>
                  <a:pt x="39688" y="19050"/>
                </a:cubicBezTo>
                <a:close/>
                <a:moveTo>
                  <a:pt x="165894" y="0"/>
                </a:moveTo>
                <a:cubicBezTo>
                  <a:pt x="187375" y="0"/>
                  <a:pt x="204788" y="17769"/>
                  <a:pt x="204788" y="39688"/>
                </a:cubicBezTo>
                <a:cubicBezTo>
                  <a:pt x="204788" y="61607"/>
                  <a:pt x="187375" y="79376"/>
                  <a:pt x="165894" y="79376"/>
                </a:cubicBezTo>
                <a:cubicBezTo>
                  <a:pt x="144413" y="79376"/>
                  <a:pt x="127000" y="61607"/>
                  <a:pt x="127000" y="39688"/>
                </a:cubicBezTo>
                <a:cubicBezTo>
                  <a:pt x="127000" y="17769"/>
                  <a:pt x="144413" y="0"/>
                  <a:pt x="1658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5" name="椭圆 14"/>
          <p:cNvSpPr/>
          <p:nvPr/>
        </p:nvSpPr>
        <p:spPr>
          <a:xfrm>
            <a:off x="5949688" y="2176916"/>
            <a:ext cx="597421" cy="687932"/>
          </a:xfrm>
          <a:custGeom>
            <a:avLst/>
            <a:gdLst>
              <a:gd name="connsiteX0" fmla="*/ 184010 w 292270"/>
              <a:gd name="connsiteY0" fmla="*/ 131763 h 336550"/>
              <a:gd name="connsiteX1" fmla="*/ 178567 w 292270"/>
              <a:gd name="connsiteY1" fmla="*/ 141923 h 336550"/>
              <a:gd name="connsiteX2" fmla="*/ 184010 w 292270"/>
              <a:gd name="connsiteY2" fmla="*/ 150813 h 336550"/>
              <a:gd name="connsiteX3" fmla="*/ 188092 w 292270"/>
              <a:gd name="connsiteY3" fmla="*/ 141923 h 336550"/>
              <a:gd name="connsiteX4" fmla="*/ 184010 w 292270"/>
              <a:gd name="connsiteY4" fmla="*/ 131763 h 336550"/>
              <a:gd name="connsiteX5" fmla="*/ 141147 w 292270"/>
              <a:gd name="connsiteY5" fmla="*/ 131763 h 336550"/>
              <a:gd name="connsiteX6" fmla="*/ 135704 w 292270"/>
              <a:gd name="connsiteY6" fmla="*/ 141923 h 336550"/>
              <a:gd name="connsiteX7" fmla="*/ 141147 w 292270"/>
              <a:gd name="connsiteY7" fmla="*/ 150813 h 336550"/>
              <a:gd name="connsiteX8" fmla="*/ 145229 w 292270"/>
              <a:gd name="connsiteY8" fmla="*/ 141923 h 336550"/>
              <a:gd name="connsiteX9" fmla="*/ 141147 w 292270"/>
              <a:gd name="connsiteY9" fmla="*/ 131763 h 336550"/>
              <a:gd name="connsiteX10" fmla="*/ 96811 w 292270"/>
              <a:gd name="connsiteY10" fmla="*/ 131763 h 336550"/>
              <a:gd name="connsiteX11" fmla="*/ 92842 w 292270"/>
              <a:gd name="connsiteY11" fmla="*/ 134938 h 336550"/>
              <a:gd name="connsiteX12" fmla="*/ 100780 w 292270"/>
              <a:gd name="connsiteY12" fmla="*/ 134938 h 336550"/>
              <a:gd name="connsiteX13" fmla="*/ 96811 w 292270"/>
              <a:gd name="connsiteY13" fmla="*/ 131763 h 336550"/>
              <a:gd name="connsiteX14" fmla="*/ 225310 w 292270"/>
              <a:gd name="connsiteY14" fmla="*/ 127000 h 336550"/>
              <a:gd name="connsiteX15" fmla="*/ 226721 w 292270"/>
              <a:gd name="connsiteY15" fmla="*/ 127000 h 336550"/>
              <a:gd name="connsiteX16" fmla="*/ 229543 w 292270"/>
              <a:gd name="connsiteY16" fmla="*/ 127000 h 336550"/>
              <a:gd name="connsiteX17" fmla="*/ 230954 w 292270"/>
              <a:gd name="connsiteY17" fmla="*/ 127000 h 336550"/>
              <a:gd name="connsiteX18" fmla="*/ 230954 w 292270"/>
              <a:gd name="connsiteY18" fmla="*/ 155792 h 336550"/>
              <a:gd name="connsiteX19" fmla="*/ 229543 w 292270"/>
              <a:gd name="connsiteY19" fmla="*/ 157163 h 336550"/>
              <a:gd name="connsiteX20" fmla="*/ 225310 w 292270"/>
              <a:gd name="connsiteY20" fmla="*/ 157163 h 336550"/>
              <a:gd name="connsiteX21" fmla="*/ 225310 w 292270"/>
              <a:gd name="connsiteY21" fmla="*/ 155792 h 336550"/>
              <a:gd name="connsiteX22" fmla="*/ 225310 w 292270"/>
              <a:gd name="connsiteY22" fmla="*/ 132484 h 336550"/>
              <a:gd name="connsiteX23" fmla="*/ 221076 w 292270"/>
              <a:gd name="connsiteY23" fmla="*/ 133855 h 336550"/>
              <a:gd name="connsiteX24" fmla="*/ 221076 w 292270"/>
              <a:gd name="connsiteY24" fmla="*/ 135227 h 336550"/>
              <a:gd name="connsiteX25" fmla="*/ 219665 w 292270"/>
              <a:gd name="connsiteY25" fmla="*/ 133855 h 336550"/>
              <a:gd name="connsiteX26" fmla="*/ 219665 w 292270"/>
              <a:gd name="connsiteY26" fmla="*/ 131113 h 336550"/>
              <a:gd name="connsiteX27" fmla="*/ 219665 w 292270"/>
              <a:gd name="connsiteY27" fmla="*/ 129742 h 336550"/>
              <a:gd name="connsiteX28" fmla="*/ 225310 w 292270"/>
              <a:gd name="connsiteY28" fmla="*/ 127000 h 336550"/>
              <a:gd name="connsiteX29" fmla="*/ 203791 w 292270"/>
              <a:gd name="connsiteY29" fmla="*/ 127000 h 336550"/>
              <a:gd name="connsiteX30" fmla="*/ 207495 w 292270"/>
              <a:gd name="connsiteY30" fmla="*/ 127000 h 336550"/>
              <a:gd name="connsiteX31" fmla="*/ 208730 w 292270"/>
              <a:gd name="connsiteY31" fmla="*/ 127000 h 336550"/>
              <a:gd name="connsiteX32" fmla="*/ 208730 w 292270"/>
              <a:gd name="connsiteY32" fmla="*/ 155792 h 336550"/>
              <a:gd name="connsiteX33" fmla="*/ 207495 w 292270"/>
              <a:gd name="connsiteY33" fmla="*/ 157163 h 336550"/>
              <a:gd name="connsiteX34" fmla="*/ 203791 w 292270"/>
              <a:gd name="connsiteY34" fmla="*/ 157163 h 336550"/>
              <a:gd name="connsiteX35" fmla="*/ 202556 w 292270"/>
              <a:gd name="connsiteY35" fmla="*/ 155792 h 336550"/>
              <a:gd name="connsiteX36" fmla="*/ 202556 w 292270"/>
              <a:gd name="connsiteY36" fmla="*/ 132484 h 336550"/>
              <a:gd name="connsiteX37" fmla="*/ 200086 w 292270"/>
              <a:gd name="connsiteY37" fmla="*/ 133855 h 336550"/>
              <a:gd name="connsiteX38" fmla="*/ 198852 w 292270"/>
              <a:gd name="connsiteY38" fmla="*/ 135227 h 336550"/>
              <a:gd name="connsiteX39" fmla="*/ 198852 w 292270"/>
              <a:gd name="connsiteY39" fmla="*/ 133855 h 336550"/>
              <a:gd name="connsiteX40" fmla="*/ 197617 w 292270"/>
              <a:gd name="connsiteY40" fmla="*/ 131113 h 336550"/>
              <a:gd name="connsiteX41" fmla="*/ 198852 w 292270"/>
              <a:gd name="connsiteY41" fmla="*/ 129742 h 336550"/>
              <a:gd name="connsiteX42" fmla="*/ 203791 w 292270"/>
              <a:gd name="connsiteY42" fmla="*/ 127000 h 336550"/>
              <a:gd name="connsiteX43" fmla="*/ 183964 w 292270"/>
              <a:gd name="connsiteY43" fmla="*/ 127000 h 336550"/>
              <a:gd name="connsiteX44" fmla="*/ 192854 w 292270"/>
              <a:gd name="connsiteY44" fmla="*/ 141426 h 336550"/>
              <a:gd name="connsiteX45" fmla="*/ 182694 w 292270"/>
              <a:gd name="connsiteY45" fmla="*/ 157163 h 336550"/>
              <a:gd name="connsiteX46" fmla="*/ 173804 w 292270"/>
              <a:gd name="connsiteY46" fmla="*/ 142737 h 336550"/>
              <a:gd name="connsiteX47" fmla="*/ 183964 w 292270"/>
              <a:gd name="connsiteY47" fmla="*/ 127000 h 336550"/>
              <a:gd name="connsiteX48" fmla="*/ 161699 w 292270"/>
              <a:gd name="connsiteY48" fmla="*/ 127000 h 336550"/>
              <a:gd name="connsiteX49" fmla="*/ 164478 w 292270"/>
              <a:gd name="connsiteY49" fmla="*/ 127000 h 336550"/>
              <a:gd name="connsiteX50" fmla="*/ 165867 w 292270"/>
              <a:gd name="connsiteY50" fmla="*/ 127000 h 336550"/>
              <a:gd name="connsiteX51" fmla="*/ 165867 w 292270"/>
              <a:gd name="connsiteY51" fmla="*/ 155792 h 336550"/>
              <a:gd name="connsiteX52" fmla="*/ 164478 w 292270"/>
              <a:gd name="connsiteY52" fmla="*/ 157163 h 336550"/>
              <a:gd name="connsiteX53" fmla="*/ 161699 w 292270"/>
              <a:gd name="connsiteY53" fmla="*/ 157163 h 336550"/>
              <a:gd name="connsiteX54" fmla="*/ 160310 w 292270"/>
              <a:gd name="connsiteY54" fmla="*/ 155792 h 336550"/>
              <a:gd name="connsiteX55" fmla="*/ 160310 w 292270"/>
              <a:gd name="connsiteY55" fmla="*/ 132484 h 336550"/>
              <a:gd name="connsiteX56" fmla="*/ 156143 w 292270"/>
              <a:gd name="connsiteY56" fmla="*/ 133855 h 336550"/>
              <a:gd name="connsiteX57" fmla="*/ 156143 w 292270"/>
              <a:gd name="connsiteY57" fmla="*/ 135227 h 336550"/>
              <a:gd name="connsiteX58" fmla="*/ 154754 w 292270"/>
              <a:gd name="connsiteY58" fmla="*/ 133855 h 336550"/>
              <a:gd name="connsiteX59" fmla="*/ 154754 w 292270"/>
              <a:gd name="connsiteY59" fmla="*/ 131113 h 336550"/>
              <a:gd name="connsiteX60" fmla="*/ 154754 w 292270"/>
              <a:gd name="connsiteY60" fmla="*/ 129742 h 336550"/>
              <a:gd name="connsiteX61" fmla="*/ 161699 w 292270"/>
              <a:gd name="connsiteY61" fmla="*/ 127000 h 336550"/>
              <a:gd name="connsiteX62" fmla="*/ 141261 w 292270"/>
              <a:gd name="connsiteY62" fmla="*/ 127000 h 336550"/>
              <a:gd name="connsiteX63" fmla="*/ 151580 w 292270"/>
              <a:gd name="connsiteY63" fmla="*/ 141426 h 336550"/>
              <a:gd name="connsiteX64" fmla="*/ 141261 w 292270"/>
              <a:gd name="connsiteY64" fmla="*/ 157163 h 336550"/>
              <a:gd name="connsiteX65" fmla="*/ 130942 w 292270"/>
              <a:gd name="connsiteY65" fmla="*/ 142737 h 336550"/>
              <a:gd name="connsiteX66" fmla="*/ 141261 w 292270"/>
              <a:gd name="connsiteY66" fmla="*/ 127000 h 336550"/>
              <a:gd name="connsiteX67" fmla="*/ 247736 w 292270"/>
              <a:gd name="connsiteY67" fmla="*/ 80963 h 336550"/>
              <a:gd name="connsiteX68" fmla="*/ 243654 w 292270"/>
              <a:gd name="connsiteY68" fmla="*/ 91970 h 336550"/>
              <a:gd name="connsiteX69" fmla="*/ 247736 w 292270"/>
              <a:gd name="connsiteY69" fmla="*/ 101601 h 336550"/>
              <a:gd name="connsiteX70" fmla="*/ 253179 w 292270"/>
              <a:gd name="connsiteY70" fmla="*/ 90594 h 336550"/>
              <a:gd name="connsiteX71" fmla="*/ 247736 w 292270"/>
              <a:gd name="connsiteY71" fmla="*/ 80963 h 336550"/>
              <a:gd name="connsiteX72" fmla="*/ 205328 w 292270"/>
              <a:gd name="connsiteY72" fmla="*/ 80963 h 336550"/>
              <a:gd name="connsiteX73" fmla="*/ 200792 w 292270"/>
              <a:gd name="connsiteY73" fmla="*/ 91970 h 336550"/>
              <a:gd name="connsiteX74" fmla="*/ 205328 w 292270"/>
              <a:gd name="connsiteY74" fmla="*/ 101601 h 336550"/>
              <a:gd name="connsiteX75" fmla="*/ 208730 w 292270"/>
              <a:gd name="connsiteY75" fmla="*/ 90594 h 336550"/>
              <a:gd name="connsiteX76" fmla="*/ 205328 w 292270"/>
              <a:gd name="connsiteY76" fmla="*/ 80963 h 336550"/>
              <a:gd name="connsiteX77" fmla="*/ 184010 w 292270"/>
              <a:gd name="connsiteY77" fmla="*/ 80963 h 336550"/>
              <a:gd name="connsiteX78" fmla="*/ 178567 w 292270"/>
              <a:gd name="connsiteY78" fmla="*/ 91970 h 336550"/>
              <a:gd name="connsiteX79" fmla="*/ 184010 w 292270"/>
              <a:gd name="connsiteY79" fmla="*/ 101601 h 336550"/>
              <a:gd name="connsiteX80" fmla="*/ 188092 w 292270"/>
              <a:gd name="connsiteY80" fmla="*/ 90594 h 336550"/>
              <a:gd name="connsiteX81" fmla="*/ 184010 w 292270"/>
              <a:gd name="connsiteY81" fmla="*/ 80963 h 336550"/>
              <a:gd name="connsiteX82" fmla="*/ 162011 w 292270"/>
              <a:gd name="connsiteY82" fmla="*/ 80963 h 336550"/>
              <a:gd name="connsiteX83" fmla="*/ 157929 w 292270"/>
              <a:gd name="connsiteY83" fmla="*/ 91970 h 336550"/>
              <a:gd name="connsiteX84" fmla="*/ 162011 w 292270"/>
              <a:gd name="connsiteY84" fmla="*/ 101601 h 336550"/>
              <a:gd name="connsiteX85" fmla="*/ 167454 w 292270"/>
              <a:gd name="connsiteY85" fmla="*/ 90594 h 336550"/>
              <a:gd name="connsiteX86" fmla="*/ 162011 w 292270"/>
              <a:gd name="connsiteY86" fmla="*/ 80963 h 336550"/>
              <a:gd name="connsiteX87" fmla="*/ 76173 w 292270"/>
              <a:gd name="connsiteY87" fmla="*/ 80963 h 336550"/>
              <a:gd name="connsiteX88" fmla="*/ 72204 w 292270"/>
              <a:gd name="connsiteY88" fmla="*/ 91970 h 336550"/>
              <a:gd name="connsiteX89" fmla="*/ 76173 w 292270"/>
              <a:gd name="connsiteY89" fmla="*/ 101601 h 336550"/>
              <a:gd name="connsiteX90" fmla="*/ 80142 w 292270"/>
              <a:gd name="connsiteY90" fmla="*/ 90594 h 336550"/>
              <a:gd name="connsiteX91" fmla="*/ 76173 w 292270"/>
              <a:gd name="connsiteY91" fmla="*/ 80963 h 336550"/>
              <a:gd name="connsiteX92" fmla="*/ 225310 w 292270"/>
              <a:gd name="connsiteY92" fmla="*/ 76200 h 336550"/>
              <a:gd name="connsiteX93" fmla="*/ 226721 w 292270"/>
              <a:gd name="connsiteY93" fmla="*/ 76200 h 336550"/>
              <a:gd name="connsiteX94" fmla="*/ 229543 w 292270"/>
              <a:gd name="connsiteY94" fmla="*/ 76200 h 336550"/>
              <a:gd name="connsiteX95" fmla="*/ 230954 w 292270"/>
              <a:gd name="connsiteY95" fmla="*/ 77511 h 336550"/>
              <a:gd name="connsiteX96" fmla="*/ 230954 w 292270"/>
              <a:gd name="connsiteY96" fmla="*/ 105052 h 336550"/>
              <a:gd name="connsiteX97" fmla="*/ 229543 w 292270"/>
              <a:gd name="connsiteY97" fmla="*/ 106363 h 336550"/>
              <a:gd name="connsiteX98" fmla="*/ 225310 w 292270"/>
              <a:gd name="connsiteY98" fmla="*/ 106363 h 336550"/>
              <a:gd name="connsiteX99" fmla="*/ 225310 w 292270"/>
              <a:gd name="connsiteY99" fmla="*/ 105052 h 336550"/>
              <a:gd name="connsiteX100" fmla="*/ 225310 w 292270"/>
              <a:gd name="connsiteY100" fmla="*/ 82757 h 336550"/>
              <a:gd name="connsiteX101" fmla="*/ 221076 w 292270"/>
              <a:gd name="connsiteY101" fmla="*/ 84069 h 336550"/>
              <a:gd name="connsiteX102" fmla="*/ 219665 w 292270"/>
              <a:gd name="connsiteY102" fmla="*/ 84069 h 336550"/>
              <a:gd name="connsiteX103" fmla="*/ 219665 w 292270"/>
              <a:gd name="connsiteY103" fmla="*/ 81446 h 336550"/>
              <a:gd name="connsiteX104" fmla="*/ 219665 w 292270"/>
              <a:gd name="connsiteY104" fmla="*/ 80134 h 336550"/>
              <a:gd name="connsiteX105" fmla="*/ 225310 w 292270"/>
              <a:gd name="connsiteY105" fmla="*/ 76200 h 336550"/>
              <a:gd name="connsiteX106" fmla="*/ 205555 w 292270"/>
              <a:gd name="connsiteY106" fmla="*/ 76200 h 336550"/>
              <a:gd name="connsiteX107" fmla="*/ 216667 w 292270"/>
              <a:gd name="connsiteY107" fmla="*/ 90626 h 336550"/>
              <a:gd name="connsiteX108" fmla="*/ 205555 w 292270"/>
              <a:gd name="connsiteY108" fmla="*/ 106363 h 336550"/>
              <a:gd name="connsiteX109" fmla="*/ 194442 w 292270"/>
              <a:gd name="connsiteY109" fmla="*/ 91937 h 336550"/>
              <a:gd name="connsiteX110" fmla="*/ 205555 w 292270"/>
              <a:gd name="connsiteY110" fmla="*/ 76200 h 336550"/>
              <a:gd name="connsiteX111" fmla="*/ 183964 w 292270"/>
              <a:gd name="connsiteY111" fmla="*/ 76200 h 336550"/>
              <a:gd name="connsiteX112" fmla="*/ 192854 w 292270"/>
              <a:gd name="connsiteY112" fmla="*/ 90626 h 336550"/>
              <a:gd name="connsiteX113" fmla="*/ 182694 w 292270"/>
              <a:gd name="connsiteY113" fmla="*/ 106363 h 336550"/>
              <a:gd name="connsiteX114" fmla="*/ 173804 w 292270"/>
              <a:gd name="connsiteY114" fmla="*/ 91937 h 336550"/>
              <a:gd name="connsiteX115" fmla="*/ 183964 w 292270"/>
              <a:gd name="connsiteY115" fmla="*/ 76200 h 336550"/>
              <a:gd name="connsiteX116" fmla="*/ 161898 w 292270"/>
              <a:gd name="connsiteY116" fmla="*/ 76200 h 336550"/>
              <a:gd name="connsiteX117" fmla="*/ 172217 w 292270"/>
              <a:gd name="connsiteY117" fmla="*/ 90626 h 336550"/>
              <a:gd name="connsiteX118" fmla="*/ 161898 w 292270"/>
              <a:gd name="connsiteY118" fmla="*/ 106363 h 336550"/>
              <a:gd name="connsiteX119" fmla="*/ 151579 w 292270"/>
              <a:gd name="connsiteY119" fmla="*/ 91937 h 336550"/>
              <a:gd name="connsiteX120" fmla="*/ 161898 w 292270"/>
              <a:gd name="connsiteY120" fmla="*/ 76200 h 336550"/>
              <a:gd name="connsiteX121" fmla="*/ 139584 w 292270"/>
              <a:gd name="connsiteY121" fmla="*/ 76200 h 336550"/>
              <a:gd name="connsiteX122" fmla="*/ 140996 w 292270"/>
              <a:gd name="connsiteY122" fmla="*/ 76200 h 336550"/>
              <a:gd name="connsiteX123" fmla="*/ 143818 w 292270"/>
              <a:gd name="connsiteY123" fmla="*/ 76200 h 336550"/>
              <a:gd name="connsiteX124" fmla="*/ 145229 w 292270"/>
              <a:gd name="connsiteY124" fmla="*/ 77511 h 336550"/>
              <a:gd name="connsiteX125" fmla="*/ 145229 w 292270"/>
              <a:gd name="connsiteY125" fmla="*/ 105052 h 336550"/>
              <a:gd name="connsiteX126" fmla="*/ 143818 w 292270"/>
              <a:gd name="connsiteY126" fmla="*/ 106363 h 336550"/>
              <a:gd name="connsiteX127" fmla="*/ 139584 w 292270"/>
              <a:gd name="connsiteY127" fmla="*/ 106363 h 336550"/>
              <a:gd name="connsiteX128" fmla="*/ 139584 w 292270"/>
              <a:gd name="connsiteY128" fmla="*/ 105052 h 336550"/>
              <a:gd name="connsiteX129" fmla="*/ 139584 w 292270"/>
              <a:gd name="connsiteY129" fmla="*/ 82757 h 336550"/>
              <a:gd name="connsiteX130" fmla="*/ 135351 w 292270"/>
              <a:gd name="connsiteY130" fmla="*/ 84069 h 336550"/>
              <a:gd name="connsiteX131" fmla="*/ 133940 w 292270"/>
              <a:gd name="connsiteY131" fmla="*/ 84069 h 336550"/>
              <a:gd name="connsiteX132" fmla="*/ 132529 w 292270"/>
              <a:gd name="connsiteY132" fmla="*/ 81446 h 336550"/>
              <a:gd name="connsiteX133" fmla="*/ 133940 w 292270"/>
              <a:gd name="connsiteY133" fmla="*/ 80134 h 336550"/>
              <a:gd name="connsiteX134" fmla="*/ 139584 w 292270"/>
              <a:gd name="connsiteY134" fmla="*/ 76200 h 336550"/>
              <a:gd name="connsiteX135" fmla="*/ 118837 w 292270"/>
              <a:gd name="connsiteY135" fmla="*/ 76200 h 336550"/>
              <a:gd name="connsiteX136" fmla="*/ 123005 w 292270"/>
              <a:gd name="connsiteY136" fmla="*/ 76200 h 336550"/>
              <a:gd name="connsiteX137" fmla="*/ 123005 w 292270"/>
              <a:gd name="connsiteY137" fmla="*/ 77511 h 336550"/>
              <a:gd name="connsiteX138" fmla="*/ 123005 w 292270"/>
              <a:gd name="connsiteY138" fmla="*/ 105052 h 336550"/>
              <a:gd name="connsiteX139" fmla="*/ 123005 w 292270"/>
              <a:gd name="connsiteY139" fmla="*/ 106363 h 336550"/>
              <a:gd name="connsiteX140" fmla="*/ 118837 w 292270"/>
              <a:gd name="connsiteY140" fmla="*/ 106363 h 336550"/>
              <a:gd name="connsiteX141" fmla="*/ 117448 w 292270"/>
              <a:gd name="connsiteY141" fmla="*/ 105052 h 336550"/>
              <a:gd name="connsiteX142" fmla="*/ 117448 w 292270"/>
              <a:gd name="connsiteY142" fmla="*/ 82757 h 336550"/>
              <a:gd name="connsiteX143" fmla="*/ 114670 w 292270"/>
              <a:gd name="connsiteY143" fmla="*/ 84069 h 336550"/>
              <a:gd name="connsiteX144" fmla="*/ 113281 w 292270"/>
              <a:gd name="connsiteY144" fmla="*/ 84069 h 336550"/>
              <a:gd name="connsiteX145" fmla="*/ 111892 w 292270"/>
              <a:gd name="connsiteY145" fmla="*/ 81446 h 336550"/>
              <a:gd name="connsiteX146" fmla="*/ 111892 w 292270"/>
              <a:gd name="connsiteY146" fmla="*/ 80134 h 336550"/>
              <a:gd name="connsiteX147" fmla="*/ 118837 w 292270"/>
              <a:gd name="connsiteY147" fmla="*/ 76200 h 336550"/>
              <a:gd name="connsiteX148" fmla="*/ 97207 w 292270"/>
              <a:gd name="connsiteY148" fmla="*/ 76200 h 336550"/>
              <a:gd name="connsiteX149" fmla="*/ 99588 w 292270"/>
              <a:gd name="connsiteY149" fmla="*/ 76200 h 336550"/>
              <a:gd name="connsiteX150" fmla="*/ 100779 w 292270"/>
              <a:gd name="connsiteY150" fmla="*/ 77511 h 336550"/>
              <a:gd name="connsiteX151" fmla="*/ 100779 w 292270"/>
              <a:gd name="connsiteY151" fmla="*/ 105052 h 336550"/>
              <a:gd name="connsiteX152" fmla="*/ 99588 w 292270"/>
              <a:gd name="connsiteY152" fmla="*/ 106363 h 336550"/>
              <a:gd name="connsiteX153" fmla="*/ 97207 w 292270"/>
              <a:gd name="connsiteY153" fmla="*/ 106363 h 336550"/>
              <a:gd name="connsiteX154" fmla="*/ 96016 w 292270"/>
              <a:gd name="connsiteY154" fmla="*/ 105052 h 336550"/>
              <a:gd name="connsiteX155" fmla="*/ 96016 w 292270"/>
              <a:gd name="connsiteY155" fmla="*/ 82757 h 336550"/>
              <a:gd name="connsiteX156" fmla="*/ 92444 w 292270"/>
              <a:gd name="connsiteY156" fmla="*/ 84069 h 336550"/>
              <a:gd name="connsiteX157" fmla="*/ 91254 w 292270"/>
              <a:gd name="connsiteY157" fmla="*/ 84069 h 336550"/>
              <a:gd name="connsiteX158" fmla="*/ 91254 w 292270"/>
              <a:gd name="connsiteY158" fmla="*/ 81446 h 336550"/>
              <a:gd name="connsiteX159" fmla="*/ 91254 w 292270"/>
              <a:gd name="connsiteY159" fmla="*/ 80134 h 336550"/>
              <a:gd name="connsiteX160" fmla="*/ 97207 w 292270"/>
              <a:gd name="connsiteY160" fmla="*/ 76200 h 336550"/>
              <a:gd name="connsiteX161" fmla="*/ 201926 w 292270"/>
              <a:gd name="connsiteY161" fmla="*/ 36513 h 336550"/>
              <a:gd name="connsiteX162" fmla="*/ 200792 w 292270"/>
              <a:gd name="connsiteY162" fmla="*/ 40409 h 336550"/>
              <a:gd name="connsiteX163" fmla="*/ 205328 w 292270"/>
              <a:gd name="connsiteY163" fmla="*/ 50801 h 336550"/>
              <a:gd name="connsiteX164" fmla="*/ 208730 w 292270"/>
              <a:gd name="connsiteY164" fmla="*/ 40409 h 336550"/>
              <a:gd name="connsiteX165" fmla="*/ 208730 w 292270"/>
              <a:gd name="connsiteY165" fmla="*/ 39111 h 336550"/>
              <a:gd name="connsiteX166" fmla="*/ 201926 w 292270"/>
              <a:gd name="connsiteY166" fmla="*/ 36513 h 336550"/>
              <a:gd name="connsiteX167" fmla="*/ 123005 w 292270"/>
              <a:gd name="connsiteY167" fmla="*/ 34925 h 336550"/>
              <a:gd name="connsiteX168" fmla="*/ 116201 w 292270"/>
              <a:gd name="connsiteY168" fmla="*/ 37571 h 336550"/>
              <a:gd name="connsiteX169" fmla="*/ 115067 w 292270"/>
              <a:gd name="connsiteY169" fmla="*/ 38894 h 336550"/>
              <a:gd name="connsiteX170" fmla="*/ 115067 w 292270"/>
              <a:gd name="connsiteY170" fmla="*/ 40216 h 336550"/>
              <a:gd name="connsiteX171" fmla="*/ 119603 w 292270"/>
              <a:gd name="connsiteY171" fmla="*/ 50800 h 336550"/>
              <a:gd name="connsiteX172" fmla="*/ 123005 w 292270"/>
              <a:gd name="connsiteY172" fmla="*/ 40216 h 336550"/>
              <a:gd name="connsiteX173" fmla="*/ 123005 w 292270"/>
              <a:gd name="connsiteY173" fmla="*/ 34925 h 336550"/>
              <a:gd name="connsiteX174" fmla="*/ 162011 w 292270"/>
              <a:gd name="connsiteY174" fmla="*/ 31750 h 336550"/>
              <a:gd name="connsiteX175" fmla="*/ 157929 w 292270"/>
              <a:gd name="connsiteY175" fmla="*/ 40640 h 336550"/>
              <a:gd name="connsiteX176" fmla="*/ 162011 w 292270"/>
              <a:gd name="connsiteY176" fmla="*/ 50800 h 336550"/>
              <a:gd name="connsiteX177" fmla="*/ 167454 w 292270"/>
              <a:gd name="connsiteY177" fmla="*/ 40640 h 336550"/>
              <a:gd name="connsiteX178" fmla="*/ 162011 w 292270"/>
              <a:gd name="connsiteY178" fmla="*/ 31750 h 336550"/>
              <a:gd name="connsiteX179" fmla="*/ 144703 w 292270"/>
              <a:gd name="connsiteY179" fmla="*/ 28575 h 336550"/>
              <a:gd name="connsiteX180" fmla="*/ 144703 w 292270"/>
              <a:gd name="connsiteY180" fmla="*/ 55075 h 336550"/>
              <a:gd name="connsiteX181" fmla="*/ 143389 w 292270"/>
              <a:gd name="connsiteY181" fmla="*/ 55075 h 336550"/>
              <a:gd name="connsiteX182" fmla="*/ 139447 w 292270"/>
              <a:gd name="connsiteY182" fmla="*/ 55075 h 336550"/>
              <a:gd name="connsiteX183" fmla="*/ 139447 w 292270"/>
              <a:gd name="connsiteY183" fmla="*/ 32550 h 336550"/>
              <a:gd name="connsiteX184" fmla="*/ 135504 w 292270"/>
              <a:gd name="connsiteY184" fmla="*/ 33875 h 336550"/>
              <a:gd name="connsiteX185" fmla="*/ 134190 w 292270"/>
              <a:gd name="connsiteY185" fmla="*/ 33875 h 336550"/>
              <a:gd name="connsiteX186" fmla="*/ 132876 w 292270"/>
              <a:gd name="connsiteY186" fmla="*/ 31225 h 336550"/>
              <a:gd name="connsiteX187" fmla="*/ 127619 w 292270"/>
              <a:gd name="connsiteY187" fmla="*/ 32550 h 336550"/>
              <a:gd name="connsiteX188" fmla="*/ 128934 w 292270"/>
              <a:gd name="connsiteY188" fmla="*/ 40500 h 336550"/>
              <a:gd name="connsiteX189" fmla="*/ 118420 w 292270"/>
              <a:gd name="connsiteY189" fmla="*/ 56400 h 336550"/>
              <a:gd name="connsiteX190" fmla="*/ 109221 w 292270"/>
              <a:gd name="connsiteY190" fmla="*/ 41825 h 336550"/>
              <a:gd name="connsiteX191" fmla="*/ 101336 w 292270"/>
              <a:gd name="connsiteY191" fmla="*/ 47125 h 336550"/>
              <a:gd name="connsiteX192" fmla="*/ 101336 w 292270"/>
              <a:gd name="connsiteY192" fmla="*/ 55075 h 336550"/>
              <a:gd name="connsiteX193" fmla="*/ 100022 w 292270"/>
              <a:gd name="connsiteY193" fmla="*/ 55075 h 336550"/>
              <a:gd name="connsiteX194" fmla="*/ 97394 w 292270"/>
              <a:gd name="connsiteY194" fmla="*/ 55075 h 336550"/>
              <a:gd name="connsiteX195" fmla="*/ 96080 w 292270"/>
              <a:gd name="connsiteY195" fmla="*/ 55075 h 336550"/>
              <a:gd name="connsiteX196" fmla="*/ 96080 w 292270"/>
              <a:gd name="connsiteY196" fmla="*/ 49775 h 336550"/>
              <a:gd name="connsiteX197" fmla="*/ 72425 w 292270"/>
              <a:gd name="connsiteY197" fmla="*/ 77600 h 336550"/>
              <a:gd name="connsiteX198" fmla="*/ 76367 w 292270"/>
              <a:gd name="connsiteY198" fmla="*/ 76275 h 336550"/>
              <a:gd name="connsiteX199" fmla="*/ 86880 w 292270"/>
              <a:gd name="connsiteY199" fmla="*/ 90850 h 336550"/>
              <a:gd name="connsiteX200" fmla="*/ 76367 w 292270"/>
              <a:gd name="connsiteY200" fmla="*/ 106750 h 336550"/>
              <a:gd name="connsiteX201" fmla="*/ 67168 w 292270"/>
              <a:gd name="connsiteY201" fmla="*/ 97475 h 336550"/>
              <a:gd name="connsiteX202" fmla="*/ 75053 w 292270"/>
              <a:gd name="connsiteY202" fmla="*/ 127950 h 336550"/>
              <a:gd name="connsiteX203" fmla="*/ 76367 w 292270"/>
              <a:gd name="connsiteY203" fmla="*/ 127950 h 336550"/>
              <a:gd name="connsiteX204" fmla="*/ 78995 w 292270"/>
              <a:gd name="connsiteY204" fmla="*/ 127950 h 336550"/>
              <a:gd name="connsiteX205" fmla="*/ 80310 w 292270"/>
              <a:gd name="connsiteY205" fmla="*/ 127950 h 336550"/>
              <a:gd name="connsiteX206" fmla="*/ 80310 w 292270"/>
              <a:gd name="connsiteY206" fmla="*/ 133250 h 336550"/>
              <a:gd name="connsiteX207" fmla="*/ 88195 w 292270"/>
              <a:gd name="connsiteY207" fmla="*/ 135900 h 336550"/>
              <a:gd name="connsiteX208" fmla="*/ 97394 w 292270"/>
              <a:gd name="connsiteY208" fmla="*/ 126625 h 336550"/>
              <a:gd name="connsiteX209" fmla="*/ 107907 w 292270"/>
              <a:gd name="connsiteY209" fmla="*/ 135900 h 336550"/>
              <a:gd name="connsiteX210" fmla="*/ 114478 w 292270"/>
              <a:gd name="connsiteY210" fmla="*/ 145175 h 336550"/>
              <a:gd name="connsiteX211" fmla="*/ 117106 w 292270"/>
              <a:gd name="connsiteY211" fmla="*/ 151800 h 336550"/>
              <a:gd name="connsiteX212" fmla="*/ 117106 w 292270"/>
              <a:gd name="connsiteY212" fmla="*/ 133250 h 336550"/>
              <a:gd name="connsiteX213" fmla="*/ 114478 w 292270"/>
              <a:gd name="connsiteY213" fmla="*/ 134575 h 336550"/>
              <a:gd name="connsiteX214" fmla="*/ 113164 w 292270"/>
              <a:gd name="connsiteY214" fmla="*/ 135900 h 336550"/>
              <a:gd name="connsiteX215" fmla="*/ 113164 w 292270"/>
              <a:gd name="connsiteY215" fmla="*/ 134575 h 336550"/>
              <a:gd name="connsiteX216" fmla="*/ 111849 w 292270"/>
              <a:gd name="connsiteY216" fmla="*/ 131925 h 336550"/>
              <a:gd name="connsiteX217" fmla="*/ 111849 w 292270"/>
              <a:gd name="connsiteY217" fmla="*/ 130600 h 336550"/>
              <a:gd name="connsiteX218" fmla="*/ 118420 w 292270"/>
              <a:gd name="connsiteY218" fmla="*/ 127950 h 336550"/>
              <a:gd name="connsiteX219" fmla="*/ 122363 w 292270"/>
              <a:gd name="connsiteY219" fmla="*/ 127950 h 336550"/>
              <a:gd name="connsiteX220" fmla="*/ 122363 w 292270"/>
              <a:gd name="connsiteY220" fmla="*/ 155775 h 336550"/>
              <a:gd name="connsiteX221" fmla="*/ 122363 w 292270"/>
              <a:gd name="connsiteY221" fmla="*/ 157100 h 336550"/>
              <a:gd name="connsiteX222" fmla="*/ 121049 w 292270"/>
              <a:gd name="connsiteY222" fmla="*/ 157100 h 336550"/>
              <a:gd name="connsiteX223" fmla="*/ 135504 w 292270"/>
              <a:gd name="connsiteY223" fmla="*/ 162400 h 336550"/>
              <a:gd name="connsiteX224" fmla="*/ 161787 w 292270"/>
              <a:gd name="connsiteY224" fmla="*/ 159750 h 336550"/>
              <a:gd name="connsiteX225" fmla="*/ 181500 w 292270"/>
              <a:gd name="connsiteY225" fmla="*/ 191550 h 336550"/>
              <a:gd name="connsiteX226" fmla="*/ 181500 w 292270"/>
              <a:gd name="connsiteY226" fmla="*/ 183600 h 336550"/>
              <a:gd name="connsiteX227" fmla="*/ 178872 w 292270"/>
              <a:gd name="connsiteY227" fmla="*/ 186250 h 336550"/>
              <a:gd name="connsiteX228" fmla="*/ 177557 w 292270"/>
              <a:gd name="connsiteY228" fmla="*/ 186250 h 336550"/>
              <a:gd name="connsiteX229" fmla="*/ 176243 w 292270"/>
              <a:gd name="connsiteY229" fmla="*/ 184925 h 336550"/>
              <a:gd name="connsiteX230" fmla="*/ 176243 w 292270"/>
              <a:gd name="connsiteY230" fmla="*/ 182275 h 336550"/>
              <a:gd name="connsiteX231" fmla="*/ 176243 w 292270"/>
              <a:gd name="connsiteY231" fmla="*/ 180950 h 336550"/>
              <a:gd name="connsiteX232" fmla="*/ 182814 w 292270"/>
              <a:gd name="connsiteY232" fmla="*/ 178300 h 336550"/>
              <a:gd name="connsiteX233" fmla="*/ 186756 w 292270"/>
              <a:gd name="connsiteY233" fmla="*/ 178300 h 336550"/>
              <a:gd name="connsiteX234" fmla="*/ 186756 w 292270"/>
              <a:gd name="connsiteY234" fmla="*/ 194200 h 336550"/>
              <a:gd name="connsiteX235" fmla="*/ 199898 w 292270"/>
              <a:gd name="connsiteY235" fmla="*/ 186250 h 336550"/>
              <a:gd name="connsiteX236" fmla="*/ 198584 w 292270"/>
              <a:gd name="connsiteY236" fmla="*/ 186250 h 336550"/>
              <a:gd name="connsiteX237" fmla="*/ 198584 w 292270"/>
              <a:gd name="connsiteY237" fmla="*/ 184925 h 336550"/>
              <a:gd name="connsiteX238" fmla="*/ 197270 w 292270"/>
              <a:gd name="connsiteY238" fmla="*/ 182275 h 336550"/>
              <a:gd name="connsiteX239" fmla="*/ 198584 w 292270"/>
              <a:gd name="connsiteY239" fmla="*/ 180950 h 336550"/>
              <a:gd name="connsiteX240" fmla="*/ 199898 w 292270"/>
              <a:gd name="connsiteY240" fmla="*/ 180950 h 336550"/>
              <a:gd name="connsiteX241" fmla="*/ 199898 w 292270"/>
              <a:gd name="connsiteY241" fmla="*/ 166375 h 336550"/>
              <a:gd name="connsiteX242" fmla="*/ 234066 w 292270"/>
              <a:gd name="connsiteY242" fmla="*/ 161075 h 336550"/>
              <a:gd name="connsiteX243" fmla="*/ 241951 w 292270"/>
              <a:gd name="connsiteY243" fmla="*/ 146500 h 336550"/>
              <a:gd name="connsiteX244" fmla="*/ 245894 w 292270"/>
              <a:gd name="connsiteY244" fmla="*/ 143850 h 336550"/>
              <a:gd name="connsiteX245" fmla="*/ 245894 w 292270"/>
              <a:gd name="connsiteY245" fmla="*/ 133250 h 336550"/>
              <a:gd name="connsiteX246" fmla="*/ 241951 w 292270"/>
              <a:gd name="connsiteY246" fmla="*/ 134575 h 336550"/>
              <a:gd name="connsiteX247" fmla="*/ 241951 w 292270"/>
              <a:gd name="connsiteY247" fmla="*/ 135900 h 336550"/>
              <a:gd name="connsiteX248" fmla="*/ 240637 w 292270"/>
              <a:gd name="connsiteY248" fmla="*/ 134575 h 336550"/>
              <a:gd name="connsiteX249" fmla="*/ 240637 w 292270"/>
              <a:gd name="connsiteY249" fmla="*/ 131925 h 336550"/>
              <a:gd name="connsiteX250" fmla="*/ 240637 w 292270"/>
              <a:gd name="connsiteY250" fmla="*/ 130600 h 336550"/>
              <a:gd name="connsiteX251" fmla="*/ 247208 w 292270"/>
              <a:gd name="connsiteY251" fmla="*/ 127950 h 336550"/>
              <a:gd name="connsiteX252" fmla="*/ 249836 w 292270"/>
              <a:gd name="connsiteY252" fmla="*/ 127950 h 336550"/>
              <a:gd name="connsiteX253" fmla="*/ 251151 w 292270"/>
              <a:gd name="connsiteY253" fmla="*/ 127950 h 336550"/>
              <a:gd name="connsiteX254" fmla="*/ 251151 w 292270"/>
              <a:gd name="connsiteY254" fmla="*/ 143850 h 336550"/>
              <a:gd name="connsiteX255" fmla="*/ 252465 w 292270"/>
              <a:gd name="connsiteY255" fmla="*/ 143850 h 336550"/>
              <a:gd name="connsiteX256" fmla="*/ 257721 w 292270"/>
              <a:gd name="connsiteY256" fmla="*/ 94825 h 336550"/>
              <a:gd name="connsiteX257" fmla="*/ 247208 w 292270"/>
              <a:gd name="connsiteY257" fmla="*/ 106750 h 336550"/>
              <a:gd name="connsiteX258" fmla="*/ 238009 w 292270"/>
              <a:gd name="connsiteY258" fmla="*/ 92175 h 336550"/>
              <a:gd name="connsiteX259" fmla="*/ 248522 w 292270"/>
              <a:gd name="connsiteY259" fmla="*/ 76275 h 336550"/>
              <a:gd name="connsiteX260" fmla="*/ 249836 w 292270"/>
              <a:gd name="connsiteY260" fmla="*/ 76275 h 336550"/>
              <a:gd name="connsiteX261" fmla="*/ 230124 w 292270"/>
              <a:gd name="connsiteY261" fmla="*/ 52425 h 336550"/>
              <a:gd name="connsiteX262" fmla="*/ 230124 w 292270"/>
              <a:gd name="connsiteY262" fmla="*/ 55075 h 336550"/>
              <a:gd name="connsiteX263" fmla="*/ 228810 w 292270"/>
              <a:gd name="connsiteY263" fmla="*/ 55075 h 336550"/>
              <a:gd name="connsiteX264" fmla="*/ 224867 w 292270"/>
              <a:gd name="connsiteY264" fmla="*/ 55075 h 336550"/>
              <a:gd name="connsiteX265" fmla="*/ 224867 w 292270"/>
              <a:gd name="connsiteY265" fmla="*/ 48450 h 336550"/>
              <a:gd name="connsiteX266" fmla="*/ 215668 w 292270"/>
              <a:gd name="connsiteY266" fmla="*/ 43150 h 336550"/>
              <a:gd name="connsiteX267" fmla="*/ 205155 w 292270"/>
              <a:gd name="connsiteY267" fmla="*/ 56400 h 336550"/>
              <a:gd name="connsiteX268" fmla="*/ 194641 w 292270"/>
              <a:gd name="connsiteY268" fmla="*/ 40500 h 336550"/>
              <a:gd name="connsiteX269" fmla="*/ 195956 w 292270"/>
              <a:gd name="connsiteY269" fmla="*/ 33875 h 336550"/>
              <a:gd name="connsiteX270" fmla="*/ 186756 w 292270"/>
              <a:gd name="connsiteY270" fmla="*/ 31225 h 336550"/>
              <a:gd name="connsiteX271" fmla="*/ 186756 w 292270"/>
              <a:gd name="connsiteY271" fmla="*/ 55075 h 336550"/>
              <a:gd name="connsiteX272" fmla="*/ 182814 w 292270"/>
              <a:gd name="connsiteY272" fmla="*/ 55075 h 336550"/>
              <a:gd name="connsiteX273" fmla="*/ 181500 w 292270"/>
              <a:gd name="connsiteY273" fmla="*/ 55075 h 336550"/>
              <a:gd name="connsiteX274" fmla="*/ 181500 w 292270"/>
              <a:gd name="connsiteY274" fmla="*/ 32550 h 336550"/>
              <a:gd name="connsiteX275" fmla="*/ 178872 w 292270"/>
              <a:gd name="connsiteY275" fmla="*/ 33875 h 336550"/>
              <a:gd name="connsiteX276" fmla="*/ 177557 w 292270"/>
              <a:gd name="connsiteY276" fmla="*/ 33875 h 336550"/>
              <a:gd name="connsiteX277" fmla="*/ 176243 w 292270"/>
              <a:gd name="connsiteY277" fmla="*/ 33875 h 336550"/>
              <a:gd name="connsiteX278" fmla="*/ 176243 w 292270"/>
              <a:gd name="connsiteY278" fmla="*/ 31225 h 336550"/>
              <a:gd name="connsiteX279" fmla="*/ 176243 w 292270"/>
              <a:gd name="connsiteY279" fmla="*/ 29900 h 336550"/>
              <a:gd name="connsiteX280" fmla="*/ 177557 w 292270"/>
              <a:gd name="connsiteY280" fmla="*/ 29900 h 336550"/>
              <a:gd name="connsiteX281" fmla="*/ 168358 w 292270"/>
              <a:gd name="connsiteY281" fmla="*/ 28575 h 336550"/>
              <a:gd name="connsiteX282" fmla="*/ 172301 w 292270"/>
              <a:gd name="connsiteY282" fmla="*/ 40500 h 336550"/>
              <a:gd name="connsiteX283" fmla="*/ 161787 w 292270"/>
              <a:gd name="connsiteY283" fmla="*/ 56400 h 336550"/>
              <a:gd name="connsiteX284" fmla="*/ 151274 w 292270"/>
              <a:gd name="connsiteY284" fmla="*/ 40500 h 336550"/>
              <a:gd name="connsiteX285" fmla="*/ 156531 w 292270"/>
              <a:gd name="connsiteY285" fmla="*/ 28575 h 336550"/>
              <a:gd name="connsiteX286" fmla="*/ 144703 w 292270"/>
              <a:gd name="connsiteY286" fmla="*/ 28575 h 336550"/>
              <a:gd name="connsiteX287" fmla="*/ 164533 w 292270"/>
              <a:gd name="connsiteY287" fmla="*/ 0 h 336550"/>
              <a:gd name="connsiteX288" fmla="*/ 266895 w 292270"/>
              <a:gd name="connsiteY288" fmla="*/ 48642 h 336550"/>
              <a:gd name="connsiteX289" fmla="*/ 291829 w 292270"/>
              <a:gd name="connsiteY289" fmla="*/ 130150 h 336550"/>
              <a:gd name="connsiteX290" fmla="*/ 269520 w 292270"/>
              <a:gd name="connsiteY290" fmla="*/ 206400 h 336550"/>
              <a:gd name="connsiteX291" fmla="*/ 257709 w 292270"/>
              <a:gd name="connsiteY291" fmla="*/ 324718 h 336550"/>
              <a:gd name="connsiteX292" fmla="*/ 256396 w 292270"/>
              <a:gd name="connsiteY292" fmla="*/ 332606 h 336550"/>
              <a:gd name="connsiteX293" fmla="*/ 249835 w 292270"/>
              <a:gd name="connsiteY293" fmla="*/ 336550 h 336550"/>
              <a:gd name="connsiteX294" fmla="*/ 105478 w 292270"/>
              <a:gd name="connsiteY294" fmla="*/ 336550 h 336550"/>
              <a:gd name="connsiteX295" fmla="*/ 97604 w 292270"/>
              <a:gd name="connsiteY295" fmla="*/ 331292 h 336550"/>
              <a:gd name="connsiteX296" fmla="*/ 96292 w 292270"/>
              <a:gd name="connsiteY296" fmla="*/ 315516 h 336550"/>
              <a:gd name="connsiteX297" fmla="*/ 96292 w 292270"/>
              <a:gd name="connsiteY297" fmla="*/ 312887 h 336550"/>
              <a:gd name="connsiteX298" fmla="*/ 71357 w 292270"/>
              <a:gd name="connsiteY298" fmla="*/ 294481 h 336550"/>
              <a:gd name="connsiteX299" fmla="*/ 31987 w 292270"/>
              <a:gd name="connsiteY299" fmla="*/ 278706 h 336550"/>
              <a:gd name="connsiteX300" fmla="*/ 25426 w 292270"/>
              <a:gd name="connsiteY300" fmla="*/ 236637 h 336550"/>
              <a:gd name="connsiteX301" fmla="*/ 21489 w 292270"/>
              <a:gd name="connsiteY301" fmla="*/ 209029 h 336550"/>
              <a:gd name="connsiteX302" fmla="*/ 16239 w 292270"/>
              <a:gd name="connsiteY302" fmla="*/ 205085 h 336550"/>
              <a:gd name="connsiteX303" fmla="*/ 491 w 292270"/>
              <a:gd name="connsiteY303" fmla="*/ 191939 h 336550"/>
              <a:gd name="connsiteX304" fmla="*/ 4428 w 292270"/>
              <a:gd name="connsiteY304" fmla="*/ 177478 h 336550"/>
              <a:gd name="connsiteX305" fmla="*/ 24113 w 292270"/>
              <a:gd name="connsiteY305" fmla="*/ 126206 h 336550"/>
              <a:gd name="connsiteX306" fmla="*/ 29363 w 292270"/>
              <a:gd name="connsiteY306" fmla="*/ 97284 h 336550"/>
              <a:gd name="connsiteX307" fmla="*/ 81856 w 292270"/>
              <a:gd name="connsiteY307" fmla="*/ 26293 h 336550"/>
              <a:gd name="connsiteX308" fmla="*/ 164533 w 292270"/>
              <a:gd name="connsiteY308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292270" h="336550">
                <a:moveTo>
                  <a:pt x="184010" y="131763"/>
                </a:moveTo>
                <a:cubicBezTo>
                  <a:pt x="179928" y="131763"/>
                  <a:pt x="178567" y="135573"/>
                  <a:pt x="178567" y="141923"/>
                </a:cubicBezTo>
                <a:cubicBezTo>
                  <a:pt x="178567" y="147003"/>
                  <a:pt x="179928" y="150813"/>
                  <a:pt x="184010" y="150813"/>
                </a:cubicBezTo>
                <a:cubicBezTo>
                  <a:pt x="188092" y="150813"/>
                  <a:pt x="188092" y="144463"/>
                  <a:pt x="188092" y="141923"/>
                </a:cubicBezTo>
                <a:cubicBezTo>
                  <a:pt x="188092" y="138113"/>
                  <a:pt x="188092" y="131763"/>
                  <a:pt x="184010" y="131763"/>
                </a:cubicBezTo>
                <a:close/>
                <a:moveTo>
                  <a:pt x="141147" y="131763"/>
                </a:moveTo>
                <a:cubicBezTo>
                  <a:pt x="138425" y="131763"/>
                  <a:pt x="135704" y="135573"/>
                  <a:pt x="135704" y="141923"/>
                </a:cubicBezTo>
                <a:cubicBezTo>
                  <a:pt x="135704" y="147003"/>
                  <a:pt x="138425" y="150813"/>
                  <a:pt x="141147" y="150813"/>
                </a:cubicBezTo>
                <a:cubicBezTo>
                  <a:pt x="145229" y="150813"/>
                  <a:pt x="145229" y="144463"/>
                  <a:pt x="145229" y="141923"/>
                </a:cubicBezTo>
                <a:cubicBezTo>
                  <a:pt x="145229" y="138113"/>
                  <a:pt x="145229" y="131763"/>
                  <a:pt x="141147" y="131763"/>
                </a:cubicBezTo>
                <a:close/>
                <a:moveTo>
                  <a:pt x="96811" y="131763"/>
                </a:moveTo>
                <a:cubicBezTo>
                  <a:pt x="95488" y="131763"/>
                  <a:pt x="94165" y="132822"/>
                  <a:pt x="92842" y="134938"/>
                </a:cubicBezTo>
                <a:cubicBezTo>
                  <a:pt x="95488" y="134938"/>
                  <a:pt x="98134" y="134938"/>
                  <a:pt x="100780" y="134938"/>
                </a:cubicBezTo>
                <a:cubicBezTo>
                  <a:pt x="100780" y="132822"/>
                  <a:pt x="99457" y="131763"/>
                  <a:pt x="96811" y="131763"/>
                </a:cubicBezTo>
                <a:close/>
                <a:moveTo>
                  <a:pt x="225310" y="127000"/>
                </a:moveTo>
                <a:cubicBezTo>
                  <a:pt x="226721" y="127000"/>
                  <a:pt x="226721" y="127000"/>
                  <a:pt x="226721" y="127000"/>
                </a:cubicBezTo>
                <a:cubicBezTo>
                  <a:pt x="226721" y="127000"/>
                  <a:pt x="226721" y="127000"/>
                  <a:pt x="229543" y="127000"/>
                </a:cubicBezTo>
                <a:cubicBezTo>
                  <a:pt x="230954" y="127000"/>
                  <a:pt x="230954" y="127000"/>
                  <a:pt x="230954" y="127000"/>
                </a:cubicBezTo>
                <a:cubicBezTo>
                  <a:pt x="230954" y="127000"/>
                  <a:pt x="230954" y="127000"/>
                  <a:pt x="230954" y="155792"/>
                </a:cubicBezTo>
                <a:cubicBezTo>
                  <a:pt x="230954" y="155792"/>
                  <a:pt x="230954" y="157163"/>
                  <a:pt x="229543" y="157163"/>
                </a:cubicBezTo>
                <a:cubicBezTo>
                  <a:pt x="229543" y="157163"/>
                  <a:pt x="229543" y="157163"/>
                  <a:pt x="225310" y="157163"/>
                </a:cubicBezTo>
                <a:cubicBezTo>
                  <a:pt x="225310" y="157163"/>
                  <a:pt x="225310" y="155792"/>
                  <a:pt x="225310" y="155792"/>
                </a:cubicBezTo>
                <a:cubicBezTo>
                  <a:pt x="225310" y="155792"/>
                  <a:pt x="225310" y="155792"/>
                  <a:pt x="225310" y="132484"/>
                </a:cubicBezTo>
                <a:cubicBezTo>
                  <a:pt x="225310" y="132484"/>
                  <a:pt x="225310" y="132484"/>
                  <a:pt x="221076" y="133855"/>
                </a:cubicBezTo>
                <a:cubicBezTo>
                  <a:pt x="221076" y="135227"/>
                  <a:pt x="221076" y="135227"/>
                  <a:pt x="221076" y="135227"/>
                </a:cubicBezTo>
                <a:cubicBezTo>
                  <a:pt x="219665" y="133855"/>
                  <a:pt x="219665" y="133855"/>
                  <a:pt x="219665" y="133855"/>
                </a:cubicBezTo>
                <a:cubicBezTo>
                  <a:pt x="219665" y="133855"/>
                  <a:pt x="219665" y="133855"/>
                  <a:pt x="219665" y="131113"/>
                </a:cubicBezTo>
                <a:cubicBezTo>
                  <a:pt x="218254" y="131113"/>
                  <a:pt x="219665" y="129742"/>
                  <a:pt x="219665" y="129742"/>
                </a:cubicBezTo>
                <a:cubicBezTo>
                  <a:pt x="219665" y="129742"/>
                  <a:pt x="219665" y="129742"/>
                  <a:pt x="225310" y="127000"/>
                </a:cubicBezTo>
                <a:close/>
                <a:moveTo>
                  <a:pt x="203791" y="127000"/>
                </a:moveTo>
                <a:cubicBezTo>
                  <a:pt x="203791" y="127000"/>
                  <a:pt x="203791" y="127000"/>
                  <a:pt x="207495" y="127000"/>
                </a:cubicBezTo>
                <a:cubicBezTo>
                  <a:pt x="207495" y="127000"/>
                  <a:pt x="208730" y="127000"/>
                  <a:pt x="208730" y="127000"/>
                </a:cubicBezTo>
                <a:cubicBezTo>
                  <a:pt x="208730" y="127000"/>
                  <a:pt x="208730" y="127000"/>
                  <a:pt x="208730" y="155792"/>
                </a:cubicBezTo>
                <a:cubicBezTo>
                  <a:pt x="208730" y="155792"/>
                  <a:pt x="207495" y="157163"/>
                  <a:pt x="207495" y="157163"/>
                </a:cubicBezTo>
                <a:cubicBezTo>
                  <a:pt x="207495" y="157163"/>
                  <a:pt x="207495" y="157163"/>
                  <a:pt x="203791" y="157163"/>
                </a:cubicBezTo>
                <a:cubicBezTo>
                  <a:pt x="203791" y="157163"/>
                  <a:pt x="202556" y="155792"/>
                  <a:pt x="202556" y="155792"/>
                </a:cubicBezTo>
                <a:cubicBezTo>
                  <a:pt x="202556" y="155792"/>
                  <a:pt x="202556" y="155792"/>
                  <a:pt x="202556" y="132484"/>
                </a:cubicBezTo>
                <a:cubicBezTo>
                  <a:pt x="202556" y="132484"/>
                  <a:pt x="202556" y="132484"/>
                  <a:pt x="200086" y="133855"/>
                </a:cubicBezTo>
                <a:cubicBezTo>
                  <a:pt x="200086" y="135227"/>
                  <a:pt x="198852" y="135227"/>
                  <a:pt x="198852" y="135227"/>
                </a:cubicBezTo>
                <a:cubicBezTo>
                  <a:pt x="198852" y="133855"/>
                  <a:pt x="198852" y="133855"/>
                  <a:pt x="198852" y="133855"/>
                </a:cubicBezTo>
                <a:cubicBezTo>
                  <a:pt x="198852" y="133855"/>
                  <a:pt x="198852" y="133855"/>
                  <a:pt x="197617" y="131113"/>
                </a:cubicBezTo>
                <a:cubicBezTo>
                  <a:pt x="197617" y="131113"/>
                  <a:pt x="197617" y="129742"/>
                  <a:pt x="198852" y="129742"/>
                </a:cubicBezTo>
                <a:cubicBezTo>
                  <a:pt x="198852" y="129742"/>
                  <a:pt x="198852" y="129742"/>
                  <a:pt x="203791" y="127000"/>
                </a:cubicBezTo>
                <a:close/>
                <a:moveTo>
                  <a:pt x="183964" y="127000"/>
                </a:moveTo>
                <a:cubicBezTo>
                  <a:pt x="189044" y="127000"/>
                  <a:pt x="192854" y="132246"/>
                  <a:pt x="192854" y="141426"/>
                </a:cubicBezTo>
                <a:cubicBezTo>
                  <a:pt x="192854" y="151918"/>
                  <a:pt x="189044" y="157163"/>
                  <a:pt x="182694" y="157163"/>
                </a:cubicBezTo>
                <a:cubicBezTo>
                  <a:pt x="177614" y="157163"/>
                  <a:pt x="173804" y="151918"/>
                  <a:pt x="173804" y="142737"/>
                </a:cubicBezTo>
                <a:cubicBezTo>
                  <a:pt x="173804" y="133557"/>
                  <a:pt x="177614" y="127000"/>
                  <a:pt x="183964" y="127000"/>
                </a:cubicBezTo>
                <a:close/>
                <a:moveTo>
                  <a:pt x="161699" y="127000"/>
                </a:moveTo>
                <a:cubicBezTo>
                  <a:pt x="161699" y="127000"/>
                  <a:pt x="161699" y="127000"/>
                  <a:pt x="164478" y="127000"/>
                </a:cubicBezTo>
                <a:cubicBezTo>
                  <a:pt x="165867" y="127000"/>
                  <a:pt x="165867" y="127000"/>
                  <a:pt x="165867" y="127000"/>
                </a:cubicBezTo>
                <a:cubicBezTo>
                  <a:pt x="165867" y="127000"/>
                  <a:pt x="165867" y="127000"/>
                  <a:pt x="165867" y="155792"/>
                </a:cubicBezTo>
                <a:cubicBezTo>
                  <a:pt x="165867" y="155792"/>
                  <a:pt x="165867" y="157163"/>
                  <a:pt x="164478" y="157163"/>
                </a:cubicBezTo>
                <a:cubicBezTo>
                  <a:pt x="164478" y="157163"/>
                  <a:pt x="164478" y="157163"/>
                  <a:pt x="161699" y="157163"/>
                </a:cubicBezTo>
                <a:cubicBezTo>
                  <a:pt x="160310" y="157163"/>
                  <a:pt x="160310" y="155792"/>
                  <a:pt x="160310" y="155792"/>
                </a:cubicBezTo>
                <a:cubicBezTo>
                  <a:pt x="160310" y="155792"/>
                  <a:pt x="160310" y="155792"/>
                  <a:pt x="160310" y="132484"/>
                </a:cubicBezTo>
                <a:cubicBezTo>
                  <a:pt x="160310" y="132484"/>
                  <a:pt x="160310" y="132484"/>
                  <a:pt x="156143" y="133855"/>
                </a:cubicBezTo>
                <a:cubicBezTo>
                  <a:pt x="156143" y="135227"/>
                  <a:pt x="156143" y="135227"/>
                  <a:pt x="156143" y="135227"/>
                </a:cubicBezTo>
                <a:cubicBezTo>
                  <a:pt x="154754" y="133855"/>
                  <a:pt x="154754" y="133855"/>
                  <a:pt x="154754" y="133855"/>
                </a:cubicBezTo>
                <a:cubicBezTo>
                  <a:pt x="154754" y="133855"/>
                  <a:pt x="154754" y="133855"/>
                  <a:pt x="154754" y="131113"/>
                </a:cubicBezTo>
                <a:cubicBezTo>
                  <a:pt x="154754" y="131113"/>
                  <a:pt x="154754" y="129742"/>
                  <a:pt x="154754" y="129742"/>
                </a:cubicBezTo>
                <a:cubicBezTo>
                  <a:pt x="154754" y="129742"/>
                  <a:pt x="154754" y="129742"/>
                  <a:pt x="161699" y="127000"/>
                </a:cubicBezTo>
                <a:close/>
                <a:moveTo>
                  <a:pt x="141261" y="127000"/>
                </a:moveTo>
                <a:cubicBezTo>
                  <a:pt x="147710" y="127000"/>
                  <a:pt x="151580" y="132246"/>
                  <a:pt x="151580" y="141426"/>
                </a:cubicBezTo>
                <a:cubicBezTo>
                  <a:pt x="151580" y="151918"/>
                  <a:pt x="147710" y="157163"/>
                  <a:pt x="141261" y="157163"/>
                </a:cubicBezTo>
                <a:cubicBezTo>
                  <a:pt x="134811" y="157163"/>
                  <a:pt x="130942" y="151918"/>
                  <a:pt x="130942" y="142737"/>
                </a:cubicBezTo>
                <a:cubicBezTo>
                  <a:pt x="130942" y="133557"/>
                  <a:pt x="134811" y="127000"/>
                  <a:pt x="141261" y="127000"/>
                </a:cubicBezTo>
                <a:close/>
                <a:moveTo>
                  <a:pt x="247736" y="80963"/>
                </a:moveTo>
                <a:cubicBezTo>
                  <a:pt x="245015" y="80963"/>
                  <a:pt x="243654" y="85091"/>
                  <a:pt x="243654" y="91970"/>
                </a:cubicBezTo>
                <a:cubicBezTo>
                  <a:pt x="243654" y="97474"/>
                  <a:pt x="245015" y="101601"/>
                  <a:pt x="247736" y="101601"/>
                </a:cubicBezTo>
                <a:cubicBezTo>
                  <a:pt x="251818" y="101601"/>
                  <a:pt x="253179" y="94722"/>
                  <a:pt x="253179" y="90594"/>
                </a:cubicBezTo>
                <a:cubicBezTo>
                  <a:pt x="253179" y="87843"/>
                  <a:pt x="251818" y="80963"/>
                  <a:pt x="247736" y="80963"/>
                </a:cubicBezTo>
                <a:close/>
                <a:moveTo>
                  <a:pt x="205328" y="80963"/>
                </a:moveTo>
                <a:cubicBezTo>
                  <a:pt x="203060" y="80963"/>
                  <a:pt x="200792" y="85091"/>
                  <a:pt x="200792" y="91970"/>
                </a:cubicBezTo>
                <a:cubicBezTo>
                  <a:pt x="200792" y="97474"/>
                  <a:pt x="203060" y="101601"/>
                  <a:pt x="205328" y="101601"/>
                </a:cubicBezTo>
                <a:cubicBezTo>
                  <a:pt x="208730" y="101601"/>
                  <a:pt x="208730" y="94722"/>
                  <a:pt x="208730" y="90594"/>
                </a:cubicBezTo>
                <a:cubicBezTo>
                  <a:pt x="208730" y="87843"/>
                  <a:pt x="208730" y="80963"/>
                  <a:pt x="205328" y="80963"/>
                </a:cubicBezTo>
                <a:close/>
                <a:moveTo>
                  <a:pt x="184010" y="80963"/>
                </a:moveTo>
                <a:cubicBezTo>
                  <a:pt x="179928" y="80963"/>
                  <a:pt x="178567" y="85091"/>
                  <a:pt x="178567" y="91970"/>
                </a:cubicBezTo>
                <a:cubicBezTo>
                  <a:pt x="178567" y="97474"/>
                  <a:pt x="179928" y="101601"/>
                  <a:pt x="184010" y="101601"/>
                </a:cubicBezTo>
                <a:cubicBezTo>
                  <a:pt x="188092" y="101601"/>
                  <a:pt x="188092" y="94722"/>
                  <a:pt x="188092" y="90594"/>
                </a:cubicBezTo>
                <a:cubicBezTo>
                  <a:pt x="188092" y="87843"/>
                  <a:pt x="188092" y="80963"/>
                  <a:pt x="184010" y="80963"/>
                </a:cubicBezTo>
                <a:close/>
                <a:moveTo>
                  <a:pt x="162011" y="80963"/>
                </a:moveTo>
                <a:cubicBezTo>
                  <a:pt x="159290" y="80963"/>
                  <a:pt x="157929" y="85091"/>
                  <a:pt x="157929" y="91970"/>
                </a:cubicBezTo>
                <a:cubicBezTo>
                  <a:pt x="157929" y="97474"/>
                  <a:pt x="159290" y="101601"/>
                  <a:pt x="162011" y="101601"/>
                </a:cubicBezTo>
                <a:cubicBezTo>
                  <a:pt x="166093" y="101601"/>
                  <a:pt x="167454" y="94722"/>
                  <a:pt x="167454" y="90594"/>
                </a:cubicBezTo>
                <a:cubicBezTo>
                  <a:pt x="167454" y="87843"/>
                  <a:pt x="166093" y="80963"/>
                  <a:pt x="162011" y="80963"/>
                </a:cubicBezTo>
                <a:close/>
                <a:moveTo>
                  <a:pt x="76173" y="80963"/>
                </a:moveTo>
                <a:cubicBezTo>
                  <a:pt x="73527" y="80963"/>
                  <a:pt x="72204" y="85091"/>
                  <a:pt x="72204" y="91970"/>
                </a:cubicBezTo>
                <a:cubicBezTo>
                  <a:pt x="72204" y="97474"/>
                  <a:pt x="73527" y="101601"/>
                  <a:pt x="76173" y="101601"/>
                </a:cubicBezTo>
                <a:cubicBezTo>
                  <a:pt x="80142" y="101601"/>
                  <a:pt x="80142" y="94722"/>
                  <a:pt x="80142" y="90594"/>
                </a:cubicBezTo>
                <a:cubicBezTo>
                  <a:pt x="80142" y="87843"/>
                  <a:pt x="80142" y="80963"/>
                  <a:pt x="76173" y="80963"/>
                </a:cubicBezTo>
                <a:close/>
                <a:moveTo>
                  <a:pt x="225310" y="76200"/>
                </a:moveTo>
                <a:cubicBezTo>
                  <a:pt x="226721" y="76200"/>
                  <a:pt x="226721" y="76200"/>
                  <a:pt x="226721" y="76200"/>
                </a:cubicBezTo>
                <a:cubicBezTo>
                  <a:pt x="226721" y="76200"/>
                  <a:pt x="226721" y="76200"/>
                  <a:pt x="229543" y="76200"/>
                </a:cubicBezTo>
                <a:cubicBezTo>
                  <a:pt x="230954" y="76200"/>
                  <a:pt x="230954" y="77511"/>
                  <a:pt x="230954" y="77511"/>
                </a:cubicBezTo>
                <a:cubicBezTo>
                  <a:pt x="230954" y="77511"/>
                  <a:pt x="230954" y="77511"/>
                  <a:pt x="230954" y="105052"/>
                </a:cubicBezTo>
                <a:cubicBezTo>
                  <a:pt x="230954" y="105052"/>
                  <a:pt x="230954" y="106363"/>
                  <a:pt x="229543" y="106363"/>
                </a:cubicBezTo>
                <a:cubicBezTo>
                  <a:pt x="229543" y="106363"/>
                  <a:pt x="229543" y="106363"/>
                  <a:pt x="225310" y="106363"/>
                </a:cubicBezTo>
                <a:cubicBezTo>
                  <a:pt x="225310" y="106363"/>
                  <a:pt x="225310" y="105052"/>
                  <a:pt x="225310" y="105052"/>
                </a:cubicBezTo>
                <a:cubicBezTo>
                  <a:pt x="225310" y="105052"/>
                  <a:pt x="225310" y="105052"/>
                  <a:pt x="225310" y="82757"/>
                </a:cubicBezTo>
                <a:cubicBezTo>
                  <a:pt x="225310" y="82757"/>
                  <a:pt x="225310" y="82757"/>
                  <a:pt x="221076" y="84069"/>
                </a:cubicBezTo>
                <a:cubicBezTo>
                  <a:pt x="219665" y="84069"/>
                  <a:pt x="219665" y="84069"/>
                  <a:pt x="219665" y="84069"/>
                </a:cubicBezTo>
                <a:cubicBezTo>
                  <a:pt x="219665" y="84069"/>
                  <a:pt x="219665" y="84069"/>
                  <a:pt x="219665" y="81446"/>
                </a:cubicBezTo>
                <a:cubicBezTo>
                  <a:pt x="218254" y="80134"/>
                  <a:pt x="219665" y="80134"/>
                  <a:pt x="219665" y="80134"/>
                </a:cubicBezTo>
                <a:cubicBezTo>
                  <a:pt x="219665" y="80134"/>
                  <a:pt x="219665" y="80134"/>
                  <a:pt x="225310" y="76200"/>
                </a:cubicBezTo>
                <a:close/>
                <a:moveTo>
                  <a:pt x="205555" y="76200"/>
                </a:moveTo>
                <a:cubicBezTo>
                  <a:pt x="212500" y="76200"/>
                  <a:pt x="216667" y="81446"/>
                  <a:pt x="216667" y="90626"/>
                </a:cubicBezTo>
                <a:cubicBezTo>
                  <a:pt x="216667" y="101118"/>
                  <a:pt x="212500" y="106363"/>
                  <a:pt x="205555" y="106363"/>
                </a:cubicBezTo>
                <a:cubicBezTo>
                  <a:pt x="198609" y="106363"/>
                  <a:pt x="194442" y="101118"/>
                  <a:pt x="194442" y="91937"/>
                </a:cubicBezTo>
                <a:cubicBezTo>
                  <a:pt x="194442" y="81446"/>
                  <a:pt x="198609" y="76200"/>
                  <a:pt x="205555" y="76200"/>
                </a:cubicBezTo>
                <a:close/>
                <a:moveTo>
                  <a:pt x="183964" y="76200"/>
                </a:moveTo>
                <a:cubicBezTo>
                  <a:pt x="189044" y="76200"/>
                  <a:pt x="192854" y="81446"/>
                  <a:pt x="192854" y="90626"/>
                </a:cubicBezTo>
                <a:cubicBezTo>
                  <a:pt x="192854" y="101118"/>
                  <a:pt x="189044" y="106363"/>
                  <a:pt x="182694" y="106363"/>
                </a:cubicBezTo>
                <a:cubicBezTo>
                  <a:pt x="177614" y="106363"/>
                  <a:pt x="173804" y="101118"/>
                  <a:pt x="173804" y="91937"/>
                </a:cubicBezTo>
                <a:cubicBezTo>
                  <a:pt x="173804" y="81446"/>
                  <a:pt x="177614" y="76200"/>
                  <a:pt x="183964" y="76200"/>
                </a:cubicBezTo>
                <a:close/>
                <a:moveTo>
                  <a:pt x="161898" y="76200"/>
                </a:moveTo>
                <a:cubicBezTo>
                  <a:pt x="168347" y="76200"/>
                  <a:pt x="172217" y="81446"/>
                  <a:pt x="172217" y="90626"/>
                </a:cubicBezTo>
                <a:cubicBezTo>
                  <a:pt x="172217" y="101118"/>
                  <a:pt x="168347" y="106363"/>
                  <a:pt x="161898" y="106363"/>
                </a:cubicBezTo>
                <a:cubicBezTo>
                  <a:pt x="155448" y="106363"/>
                  <a:pt x="152869" y="101118"/>
                  <a:pt x="151579" y="91937"/>
                </a:cubicBezTo>
                <a:cubicBezTo>
                  <a:pt x="151579" y="81446"/>
                  <a:pt x="156738" y="76200"/>
                  <a:pt x="161898" y="76200"/>
                </a:cubicBezTo>
                <a:close/>
                <a:moveTo>
                  <a:pt x="139584" y="76200"/>
                </a:moveTo>
                <a:cubicBezTo>
                  <a:pt x="139584" y="76200"/>
                  <a:pt x="139584" y="76200"/>
                  <a:pt x="140996" y="76200"/>
                </a:cubicBezTo>
                <a:cubicBezTo>
                  <a:pt x="140996" y="76200"/>
                  <a:pt x="140996" y="76200"/>
                  <a:pt x="143818" y="76200"/>
                </a:cubicBezTo>
                <a:cubicBezTo>
                  <a:pt x="143818" y="76200"/>
                  <a:pt x="145229" y="77511"/>
                  <a:pt x="145229" y="77511"/>
                </a:cubicBezTo>
                <a:cubicBezTo>
                  <a:pt x="145229" y="77511"/>
                  <a:pt x="145229" y="77511"/>
                  <a:pt x="145229" y="105052"/>
                </a:cubicBezTo>
                <a:cubicBezTo>
                  <a:pt x="145229" y="105052"/>
                  <a:pt x="143818" y="106363"/>
                  <a:pt x="143818" y="106363"/>
                </a:cubicBezTo>
                <a:cubicBezTo>
                  <a:pt x="143818" y="106363"/>
                  <a:pt x="143818" y="106363"/>
                  <a:pt x="139584" y="106363"/>
                </a:cubicBezTo>
                <a:cubicBezTo>
                  <a:pt x="139584" y="106363"/>
                  <a:pt x="139584" y="105052"/>
                  <a:pt x="139584" y="105052"/>
                </a:cubicBezTo>
                <a:cubicBezTo>
                  <a:pt x="139584" y="105052"/>
                  <a:pt x="139584" y="105052"/>
                  <a:pt x="139584" y="82757"/>
                </a:cubicBezTo>
                <a:cubicBezTo>
                  <a:pt x="139584" y="82757"/>
                  <a:pt x="139584" y="82757"/>
                  <a:pt x="135351" y="84069"/>
                </a:cubicBezTo>
                <a:cubicBezTo>
                  <a:pt x="135351" y="84069"/>
                  <a:pt x="135351" y="84069"/>
                  <a:pt x="133940" y="84069"/>
                </a:cubicBezTo>
                <a:lnTo>
                  <a:pt x="132529" y="81446"/>
                </a:lnTo>
                <a:cubicBezTo>
                  <a:pt x="132529" y="80134"/>
                  <a:pt x="132529" y="80134"/>
                  <a:pt x="133940" y="80134"/>
                </a:cubicBezTo>
                <a:cubicBezTo>
                  <a:pt x="133940" y="80134"/>
                  <a:pt x="133940" y="80134"/>
                  <a:pt x="139584" y="76200"/>
                </a:cubicBezTo>
                <a:close/>
                <a:moveTo>
                  <a:pt x="118837" y="76200"/>
                </a:moveTo>
                <a:cubicBezTo>
                  <a:pt x="118837" y="76200"/>
                  <a:pt x="118837" y="76200"/>
                  <a:pt x="123005" y="76200"/>
                </a:cubicBezTo>
                <a:cubicBezTo>
                  <a:pt x="123005" y="76200"/>
                  <a:pt x="123005" y="77511"/>
                  <a:pt x="123005" y="77511"/>
                </a:cubicBezTo>
                <a:cubicBezTo>
                  <a:pt x="123005" y="77511"/>
                  <a:pt x="123005" y="77511"/>
                  <a:pt x="123005" y="105052"/>
                </a:cubicBezTo>
                <a:cubicBezTo>
                  <a:pt x="123005" y="105052"/>
                  <a:pt x="123005" y="106363"/>
                  <a:pt x="123005" y="106363"/>
                </a:cubicBezTo>
                <a:cubicBezTo>
                  <a:pt x="123005" y="106363"/>
                  <a:pt x="123005" y="106363"/>
                  <a:pt x="118837" y="106363"/>
                </a:cubicBezTo>
                <a:cubicBezTo>
                  <a:pt x="118837" y="106363"/>
                  <a:pt x="117448" y="105052"/>
                  <a:pt x="117448" y="105052"/>
                </a:cubicBezTo>
                <a:cubicBezTo>
                  <a:pt x="117448" y="105052"/>
                  <a:pt x="117448" y="105052"/>
                  <a:pt x="117448" y="82757"/>
                </a:cubicBezTo>
                <a:cubicBezTo>
                  <a:pt x="117448" y="82757"/>
                  <a:pt x="117448" y="82757"/>
                  <a:pt x="114670" y="84069"/>
                </a:cubicBezTo>
                <a:cubicBezTo>
                  <a:pt x="113281" y="84069"/>
                  <a:pt x="113281" y="84069"/>
                  <a:pt x="113281" y="84069"/>
                </a:cubicBezTo>
                <a:cubicBezTo>
                  <a:pt x="113281" y="84069"/>
                  <a:pt x="113281" y="84069"/>
                  <a:pt x="111892" y="81446"/>
                </a:cubicBezTo>
                <a:cubicBezTo>
                  <a:pt x="111892" y="80134"/>
                  <a:pt x="111892" y="80134"/>
                  <a:pt x="111892" y="80134"/>
                </a:cubicBezTo>
                <a:cubicBezTo>
                  <a:pt x="111892" y="80134"/>
                  <a:pt x="111892" y="80134"/>
                  <a:pt x="118837" y="76200"/>
                </a:cubicBezTo>
                <a:close/>
                <a:moveTo>
                  <a:pt x="97207" y="76200"/>
                </a:moveTo>
                <a:cubicBezTo>
                  <a:pt x="97207" y="76200"/>
                  <a:pt x="97207" y="76200"/>
                  <a:pt x="99588" y="76200"/>
                </a:cubicBezTo>
                <a:cubicBezTo>
                  <a:pt x="100779" y="76200"/>
                  <a:pt x="100779" y="77511"/>
                  <a:pt x="100779" y="77511"/>
                </a:cubicBezTo>
                <a:cubicBezTo>
                  <a:pt x="100779" y="77511"/>
                  <a:pt x="100779" y="77511"/>
                  <a:pt x="100779" y="105052"/>
                </a:cubicBezTo>
                <a:cubicBezTo>
                  <a:pt x="100779" y="105052"/>
                  <a:pt x="100779" y="106363"/>
                  <a:pt x="99588" y="106363"/>
                </a:cubicBezTo>
                <a:cubicBezTo>
                  <a:pt x="99588" y="106363"/>
                  <a:pt x="99588" y="106363"/>
                  <a:pt x="97207" y="106363"/>
                </a:cubicBezTo>
                <a:cubicBezTo>
                  <a:pt x="96016" y="106363"/>
                  <a:pt x="96016" y="105052"/>
                  <a:pt x="96016" y="105052"/>
                </a:cubicBezTo>
                <a:cubicBezTo>
                  <a:pt x="96016" y="105052"/>
                  <a:pt x="96016" y="105052"/>
                  <a:pt x="96016" y="82757"/>
                </a:cubicBezTo>
                <a:cubicBezTo>
                  <a:pt x="96016" y="82757"/>
                  <a:pt x="96016" y="82757"/>
                  <a:pt x="92444" y="84069"/>
                </a:cubicBezTo>
                <a:cubicBezTo>
                  <a:pt x="91254" y="84069"/>
                  <a:pt x="91254" y="84069"/>
                  <a:pt x="91254" y="84069"/>
                </a:cubicBezTo>
                <a:cubicBezTo>
                  <a:pt x="91254" y="84069"/>
                  <a:pt x="91254" y="84069"/>
                  <a:pt x="91254" y="81446"/>
                </a:cubicBezTo>
                <a:cubicBezTo>
                  <a:pt x="91254" y="80134"/>
                  <a:pt x="91254" y="80134"/>
                  <a:pt x="91254" y="80134"/>
                </a:cubicBezTo>
                <a:cubicBezTo>
                  <a:pt x="91254" y="80134"/>
                  <a:pt x="91254" y="80134"/>
                  <a:pt x="97207" y="76200"/>
                </a:cubicBezTo>
                <a:close/>
                <a:moveTo>
                  <a:pt x="201926" y="36513"/>
                </a:moveTo>
                <a:cubicBezTo>
                  <a:pt x="200792" y="37812"/>
                  <a:pt x="200792" y="39111"/>
                  <a:pt x="200792" y="40409"/>
                </a:cubicBezTo>
                <a:cubicBezTo>
                  <a:pt x="200792" y="46904"/>
                  <a:pt x="203060" y="50801"/>
                  <a:pt x="205328" y="50801"/>
                </a:cubicBezTo>
                <a:cubicBezTo>
                  <a:pt x="208730" y="50801"/>
                  <a:pt x="208730" y="44306"/>
                  <a:pt x="208730" y="40409"/>
                </a:cubicBezTo>
                <a:cubicBezTo>
                  <a:pt x="208730" y="40409"/>
                  <a:pt x="208730" y="40409"/>
                  <a:pt x="208730" y="39111"/>
                </a:cubicBezTo>
                <a:cubicBezTo>
                  <a:pt x="206462" y="37812"/>
                  <a:pt x="204194" y="36513"/>
                  <a:pt x="201926" y="36513"/>
                </a:cubicBezTo>
                <a:close/>
                <a:moveTo>
                  <a:pt x="123005" y="34925"/>
                </a:moveTo>
                <a:cubicBezTo>
                  <a:pt x="120737" y="34925"/>
                  <a:pt x="118469" y="36248"/>
                  <a:pt x="116201" y="37571"/>
                </a:cubicBezTo>
                <a:cubicBezTo>
                  <a:pt x="116201" y="38894"/>
                  <a:pt x="115067" y="38894"/>
                  <a:pt x="115067" y="38894"/>
                </a:cubicBezTo>
                <a:cubicBezTo>
                  <a:pt x="115067" y="38894"/>
                  <a:pt x="115067" y="40216"/>
                  <a:pt x="115067" y="40216"/>
                </a:cubicBezTo>
                <a:cubicBezTo>
                  <a:pt x="115067" y="46831"/>
                  <a:pt x="116201" y="50800"/>
                  <a:pt x="119603" y="50800"/>
                </a:cubicBezTo>
                <a:cubicBezTo>
                  <a:pt x="123005" y="50800"/>
                  <a:pt x="123005" y="44185"/>
                  <a:pt x="123005" y="40216"/>
                </a:cubicBezTo>
                <a:cubicBezTo>
                  <a:pt x="123005" y="38894"/>
                  <a:pt x="123005" y="36248"/>
                  <a:pt x="123005" y="34925"/>
                </a:cubicBezTo>
                <a:close/>
                <a:moveTo>
                  <a:pt x="162011" y="31750"/>
                </a:moveTo>
                <a:cubicBezTo>
                  <a:pt x="159290" y="31750"/>
                  <a:pt x="157929" y="35560"/>
                  <a:pt x="157929" y="40640"/>
                </a:cubicBezTo>
                <a:cubicBezTo>
                  <a:pt x="157929" y="46990"/>
                  <a:pt x="159290" y="50800"/>
                  <a:pt x="162011" y="50800"/>
                </a:cubicBezTo>
                <a:cubicBezTo>
                  <a:pt x="166093" y="50800"/>
                  <a:pt x="167454" y="44450"/>
                  <a:pt x="167454" y="40640"/>
                </a:cubicBezTo>
                <a:cubicBezTo>
                  <a:pt x="167454" y="36830"/>
                  <a:pt x="166093" y="31750"/>
                  <a:pt x="162011" y="31750"/>
                </a:cubicBezTo>
                <a:close/>
                <a:moveTo>
                  <a:pt x="144703" y="28575"/>
                </a:moveTo>
                <a:cubicBezTo>
                  <a:pt x="144703" y="28575"/>
                  <a:pt x="144703" y="28575"/>
                  <a:pt x="144703" y="55075"/>
                </a:cubicBezTo>
                <a:cubicBezTo>
                  <a:pt x="144703" y="55075"/>
                  <a:pt x="143389" y="55075"/>
                  <a:pt x="143389" y="55075"/>
                </a:cubicBezTo>
                <a:cubicBezTo>
                  <a:pt x="143389" y="55075"/>
                  <a:pt x="143389" y="55075"/>
                  <a:pt x="139447" y="55075"/>
                </a:cubicBezTo>
                <a:cubicBezTo>
                  <a:pt x="139447" y="55075"/>
                  <a:pt x="139447" y="55075"/>
                  <a:pt x="139447" y="32550"/>
                </a:cubicBezTo>
                <a:cubicBezTo>
                  <a:pt x="139447" y="32550"/>
                  <a:pt x="139447" y="32550"/>
                  <a:pt x="135504" y="33875"/>
                </a:cubicBezTo>
                <a:cubicBezTo>
                  <a:pt x="135504" y="33875"/>
                  <a:pt x="135504" y="33875"/>
                  <a:pt x="134190" y="33875"/>
                </a:cubicBezTo>
                <a:cubicBezTo>
                  <a:pt x="134190" y="33875"/>
                  <a:pt x="134190" y="33875"/>
                  <a:pt x="132876" y="31225"/>
                </a:cubicBezTo>
                <a:cubicBezTo>
                  <a:pt x="131562" y="31225"/>
                  <a:pt x="130248" y="32550"/>
                  <a:pt x="127619" y="32550"/>
                </a:cubicBezTo>
                <a:cubicBezTo>
                  <a:pt x="128934" y="35200"/>
                  <a:pt x="128934" y="37850"/>
                  <a:pt x="128934" y="40500"/>
                </a:cubicBezTo>
                <a:cubicBezTo>
                  <a:pt x="128934" y="51100"/>
                  <a:pt x="124991" y="56400"/>
                  <a:pt x="118420" y="56400"/>
                </a:cubicBezTo>
                <a:cubicBezTo>
                  <a:pt x="113164" y="56400"/>
                  <a:pt x="109221" y="51100"/>
                  <a:pt x="109221" y="41825"/>
                </a:cubicBezTo>
                <a:cubicBezTo>
                  <a:pt x="106593" y="43150"/>
                  <a:pt x="103964" y="44475"/>
                  <a:pt x="101336" y="47125"/>
                </a:cubicBezTo>
                <a:cubicBezTo>
                  <a:pt x="101336" y="47125"/>
                  <a:pt x="101336" y="47125"/>
                  <a:pt x="101336" y="55075"/>
                </a:cubicBezTo>
                <a:cubicBezTo>
                  <a:pt x="101336" y="55075"/>
                  <a:pt x="101336" y="55075"/>
                  <a:pt x="100022" y="55075"/>
                </a:cubicBezTo>
                <a:cubicBezTo>
                  <a:pt x="100022" y="55075"/>
                  <a:pt x="100022" y="55075"/>
                  <a:pt x="97394" y="55075"/>
                </a:cubicBezTo>
                <a:cubicBezTo>
                  <a:pt x="96080" y="55075"/>
                  <a:pt x="96080" y="55075"/>
                  <a:pt x="96080" y="55075"/>
                </a:cubicBezTo>
                <a:cubicBezTo>
                  <a:pt x="96080" y="55075"/>
                  <a:pt x="96080" y="55075"/>
                  <a:pt x="96080" y="49775"/>
                </a:cubicBezTo>
                <a:cubicBezTo>
                  <a:pt x="85566" y="57725"/>
                  <a:pt x="77681" y="65675"/>
                  <a:pt x="72425" y="77600"/>
                </a:cubicBezTo>
                <a:cubicBezTo>
                  <a:pt x="73739" y="76275"/>
                  <a:pt x="75053" y="76275"/>
                  <a:pt x="76367" y="76275"/>
                </a:cubicBezTo>
                <a:cubicBezTo>
                  <a:pt x="82938" y="76275"/>
                  <a:pt x="86880" y="81575"/>
                  <a:pt x="86880" y="90850"/>
                </a:cubicBezTo>
                <a:cubicBezTo>
                  <a:pt x="86880" y="101450"/>
                  <a:pt x="82938" y="106750"/>
                  <a:pt x="76367" y="106750"/>
                </a:cubicBezTo>
                <a:cubicBezTo>
                  <a:pt x="71111" y="106750"/>
                  <a:pt x="68482" y="102775"/>
                  <a:pt x="67168" y="97475"/>
                </a:cubicBezTo>
                <a:cubicBezTo>
                  <a:pt x="65854" y="106750"/>
                  <a:pt x="69796" y="120000"/>
                  <a:pt x="75053" y="127950"/>
                </a:cubicBezTo>
                <a:cubicBezTo>
                  <a:pt x="75053" y="127950"/>
                  <a:pt x="76367" y="127950"/>
                  <a:pt x="76367" y="127950"/>
                </a:cubicBezTo>
                <a:cubicBezTo>
                  <a:pt x="76367" y="127950"/>
                  <a:pt x="76367" y="127950"/>
                  <a:pt x="78995" y="127950"/>
                </a:cubicBezTo>
                <a:cubicBezTo>
                  <a:pt x="78995" y="127950"/>
                  <a:pt x="80310" y="127950"/>
                  <a:pt x="80310" y="127950"/>
                </a:cubicBezTo>
                <a:cubicBezTo>
                  <a:pt x="80310" y="127950"/>
                  <a:pt x="80310" y="127950"/>
                  <a:pt x="80310" y="133250"/>
                </a:cubicBezTo>
                <a:cubicBezTo>
                  <a:pt x="82938" y="134575"/>
                  <a:pt x="85566" y="135900"/>
                  <a:pt x="88195" y="135900"/>
                </a:cubicBezTo>
                <a:cubicBezTo>
                  <a:pt x="89509" y="130600"/>
                  <a:pt x="93451" y="126625"/>
                  <a:pt x="97394" y="126625"/>
                </a:cubicBezTo>
                <a:cubicBezTo>
                  <a:pt x="102650" y="126625"/>
                  <a:pt x="106593" y="130600"/>
                  <a:pt x="107907" y="135900"/>
                </a:cubicBezTo>
                <a:cubicBezTo>
                  <a:pt x="110535" y="137225"/>
                  <a:pt x="113164" y="138550"/>
                  <a:pt x="114478" y="145175"/>
                </a:cubicBezTo>
                <a:cubicBezTo>
                  <a:pt x="115792" y="147825"/>
                  <a:pt x="115792" y="150475"/>
                  <a:pt x="117106" y="151800"/>
                </a:cubicBezTo>
                <a:cubicBezTo>
                  <a:pt x="117106" y="151800"/>
                  <a:pt x="117106" y="151800"/>
                  <a:pt x="117106" y="133250"/>
                </a:cubicBezTo>
                <a:cubicBezTo>
                  <a:pt x="117106" y="133250"/>
                  <a:pt x="117106" y="133250"/>
                  <a:pt x="114478" y="134575"/>
                </a:cubicBezTo>
                <a:cubicBezTo>
                  <a:pt x="113164" y="135900"/>
                  <a:pt x="113164" y="135900"/>
                  <a:pt x="113164" y="135900"/>
                </a:cubicBezTo>
                <a:cubicBezTo>
                  <a:pt x="113164" y="134575"/>
                  <a:pt x="113164" y="134575"/>
                  <a:pt x="113164" y="134575"/>
                </a:cubicBezTo>
                <a:cubicBezTo>
                  <a:pt x="113164" y="134575"/>
                  <a:pt x="113164" y="134575"/>
                  <a:pt x="111849" y="131925"/>
                </a:cubicBezTo>
                <a:cubicBezTo>
                  <a:pt x="111849" y="131925"/>
                  <a:pt x="111849" y="130600"/>
                  <a:pt x="111849" y="130600"/>
                </a:cubicBezTo>
                <a:cubicBezTo>
                  <a:pt x="111849" y="130600"/>
                  <a:pt x="111849" y="130600"/>
                  <a:pt x="118420" y="127950"/>
                </a:cubicBezTo>
                <a:cubicBezTo>
                  <a:pt x="118420" y="127950"/>
                  <a:pt x="118420" y="127950"/>
                  <a:pt x="122363" y="127950"/>
                </a:cubicBezTo>
                <a:cubicBezTo>
                  <a:pt x="122363" y="127950"/>
                  <a:pt x="122363" y="127950"/>
                  <a:pt x="122363" y="155775"/>
                </a:cubicBezTo>
                <a:cubicBezTo>
                  <a:pt x="122363" y="155775"/>
                  <a:pt x="122363" y="157100"/>
                  <a:pt x="122363" y="157100"/>
                </a:cubicBezTo>
                <a:cubicBezTo>
                  <a:pt x="122363" y="157100"/>
                  <a:pt x="122363" y="157100"/>
                  <a:pt x="121049" y="157100"/>
                </a:cubicBezTo>
                <a:cubicBezTo>
                  <a:pt x="123677" y="159750"/>
                  <a:pt x="128934" y="161075"/>
                  <a:pt x="135504" y="162400"/>
                </a:cubicBezTo>
                <a:cubicBezTo>
                  <a:pt x="144703" y="165050"/>
                  <a:pt x="159159" y="151800"/>
                  <a:pt x="161787" y="159750"/>
                </a:cubicBezTo>
                <a:cubicBezTo>
                  <a:pt x="164416" y="175650"/>
                  <a:pt x="173615" y="186250"/>
                  <a:pt x="181500" y="191550"/>
                </a:cubicBezTo>
                <a:cubicBezTo>
                  <a:pt x="181500" y="191550"/>
                  <a:pt x="181500" y="191550"/>
                  <a:pt x="181500" y="183600"/>
                </a:cubicBezTo>
                <a:cubicBezTo>
                  <a:pt x="181500" y="183600"/>
                  <a:pt x="181500" y="183600"/>
                  <a:pt x="178872" y="186250"/>
                </a:cubicBezTo>
                <a:cubicBezTo>
                  <a:pt x="177557" y="186250"/>
                  <a:pt x="177557" y="186250"/>
                  <a:pt x="177557" y="186250"/>
                </a:cubicBezTo>
                <a:cubicBezTo>
                  <a:pt x="177557" y="186250"/>
                  <a:pt x="177557" y="184925"/>
                  <a:pt x="176243" y="184925"/>
                </a:cubicBezTo>
                <a:cubicBezTo>
                  <a:pt x="176243" y="184925"/>
                  <a:pt x="176243" y="184925"/>
                  <a:pt x="176243" y="182275"/>
                </a:cubicBezTo>
                <a:cubicBezTo>
                  <a:pt x="176243" y="182275"/>
                  <a:pt x="176243" y="180950"/>
                  <a:pt x="176243" y="180950"/>
                </a:cubicBezTo>
                <a:cubicBezTo>
                  <a:pt x="176243" y="180950"/>
                  <a:pt x="176243" y="180950"/>
                  <a:pt x="182814" y="178300"/>
                </a:cubicBezTo>
                <a:cubicBezTo>
                  <a:pt x="182814" y="178300"/>
                  <a:pt x="182814" y="178300"/>
                  <a:pt x="186756" y="178300"/>
                </a:cubicBezTo>
                <a:cubicBezTo>
                  <a:pt x="186756" y="178300"/>
                  <a:pt x="186756" y="178300"/>
                  <a:pt x="186756" y="194200"/>
                </a:cubicBezTo>
                <a:cubicBezTo>
                  <a:pt x="194641" y="196850"/>
                  <a:pt x="201213" y="194200"/>
                  <a:pt x="199898" y="186250"/>
                </a:cubicBezTo>
                <a:cubicBezTo>
                  <a:pt x="199898" y="186250"/>
                  <a:pt x="198584" y="186250"/>
                  <a:pt x="198584" y="186250"/>
                </a:cubicBezTo>
                <a:cubicBezTo>
                  <a:pt x="198584" y="186250"/>
                  <a:pt x="198584" y="184925"/>
                  <a:pt x="198584" y="184925"/>
                </a:cubicBezTo>
                <a:cubicBezTo>
                  <a:pt x="198584" y="184925"/>
                  <a:pt x="198584" y="184925"/>
                  <a:pt x="197270" y="182275"/>
                </a:cubicBezTo>
                <a:cubicBezTo>
                  <a:pt x="197270" y="182275"/>
                  <a:pt x="197270" y="180950"/>
                  <a:pt x="198584" y="180950"/>
                </a:cubicBezTo>
                <a:cubicBezTo>
                  <a:pt x="198584" y="180950"/>
                  <a:pt x="198584" y="180950"/>
                  <a:pt x="199898" y="180950"/>
                </a:cubicBezTo>
                <a:cubicBezTo>
                  <a:pt x="198584" y="167700"/>
                  <a:pt x="199898" y="166375"/>
                  <a:pt x="199898" y="166375"/>
                </a:cubicBezTo>
                <a:cubicBezTo>
                  <a:pt x="199898" y="166375"/>
                  <a:pt x="226182" y="169025"/>
                  <a:pt x="234066" y="161075"/>
                </a:cubicBezTo>
                <a:cubicBezTo>
                  <a:pt x="238009" y="157100"/>
                  <a:pt x="240637" y="151800"/>
                  <a:pt x="241951" y="146500"/>
                </a:cubicBezTo>
                <a:cubicBezTo>
                  <a:pt x="243266" y="145175"/>
                  <a:pt x="244580" y="143850"/>
                  <a:pt x="245894" y="143850"/>
                </a:cubicBezTo>
                <a:cubicBezTo>
                  <a:pt x="245894" y="143850"/>
                  <a:pt x="245894" y="143850"/>
                  <a:pt x="245894" y="133250"/>
                </a:cubicBezTo>
                <a:cubicBezTo>
                  <a:pt x="245894" y="133250"/>
                  <a:pt x="245894" y="133250"/>
                  <a:pt x="241951" y="134575"/>
                </a:cubicBezTo>
                <a:cubicBezTo>
                  <a:pt x="241951" y="135900"/>
                  <a:pt x="241951" y="135900"/>
                  <a:pt x="241951" y="135900"/>
                </a:cubicBezTo>
                <a:cubicBezTo>
                  <a:pt x="241951" y="134575"/>
                  <a:pt x="240637" y="134575"/>
                  <a:pt x="240637" y="134575"/>
                </a:cubicBezTo>
                <a:cubicBezTo>
                  <a:pt x="240637" y="134575"/>
                  <a:pt x="240637" y="134575"/>
                  <a:pt x="240637" y="131925"/>
                </a:cubicBezTo>
                <a:cubicBezTo>
                  <a:pt x="240637" y="131925"/>
                  <a:pt x="240637" y="130600"/>
                  <a:pt x="240637" y="130600"/>
                </a:cubicBezTo>
                <a:cubicBezTo>
                  <a:pt x="240637" y="130600"/>
                  <a:pt x="240637" y="130600"/>
                  <a:pt x="247208" y="127950"/>
                </a:cubicBezTo>
                <a:cubicBezTo>
                  <a:pt x="247208" y="127950"/>
                  <a:pt x="247208" y="127950"/>
                  <a:pt x="249836" y="127950"/>
                </a:cubicBezTo>
                <a:cubicBezTo>
                  <a:pt x="251151" y="127950"/>
                  <a:pt x="251151" y="127950"/>
                  <a:pt x="251151" y="127950"/>
                </a:cubicBezTo>
                <a:cubicBezTo>
                  <a:pt x="251151" y="127950"/>
                  <a:pt x="251151" y="127950"/>
                  <a:pt x="251151" y="143850"/>
                </a:cubicBezTo>
                <a:cubicBezTo>
                  <a:pt x="251151" y="143850"/>
                  <a:pt x="252465" y="143850"/>
                  <a:pt x="252465" y="143850"/>
                </a:cubicBezTo>
                <a:cubicBezTo>
                  <a:pt x="264292" y="137225"/>
                  <a:pt x="262978" y="113375"/>
                  <a:pt x="257721" y="94825"/>
                </a:cubicBezTo>
                <a:cubicBezTo>
                  <a:pt x="256407" y="102775"/>
                  <a:pt x="253779" y="106750"/>
                  <a:pt x="247208" y="106750"/>
                </a:cubicBezTo>
                <a:cubicBezTo>
                  <a:pt x="241951" y="106750"/>
                  <a:pt x="238009" y="101450"/>
                  <a:pt x="238009" y="92175"/>
                </a:cubicBezTo>
                <a:cubicBezTo>
                  <a:pt x="238009" y="81575"/>
                  <a:pt x="241951" y="76275"/>
                  <a:pt x="248522" y="76275"/>
                </a:cubicBezTo>
                <a:cubicBezTo>
                  <a:pt x="248522" y="76275"/>
                  <a:pt x="249836" y="76275"/>
                  <a:pt x="249836" y="76275"/>
                </a:cubicBezTo>
                <a:cubicBezTo>
                  <a:pt x="244580" y="67000"/>
                  <a:pt x="238009" y="59050"/>
                  <a:pt x="230124" y="52425"/>
                </a:cubicBezTo>
                <a:cubicBezTo>
                  <a:pt x="230124" y="52425"/>
                  <a:pt x="230124" y="52425"/>
                  <a:pt x="230124" y="55075"/>
                </a:cubicBezTo>
                <a:cubicBezTo>
                  <a:pt x="230124" y="55075"/>
                  <a:pt x="230124" y="55075"/>
                  <a:pt x="228810" y="55075"/>
                </a:cubicBezTo>
                <a:cubicBezTo>
                  <a:pt x="228810" y="55075"/>
                  <a:pt x="228810" y="55075"/>
                  <a:pt x="224867" y="55075"/>
                </a:cubicBezTo>
                <a:cubicBezTo>
                  <a:pt x="224867" y="55075"/>
                  <a:pt x="224867" y="55075"/>
                  <a:pt x="224867" y="48450"/>
                </a:cubicBezTo>
                <a:cubicBezTo>
                  <a:pt x="220925" y="47125"/>
                  <a:pt x="218297" y="44475"/>
                  <a:pt x="215668" y="43150"/>
                </a:cubicBezTo>
                <a:cubicBezTo>
                  <a:pt x="214354" y="51100"/>
                  <a:pt x="210412" y="56400"/>
                  <a:pt x="205155" y="56400"/>
                </a:cubicBezTo>
                <a:cubicBezTo>
                  <a:pt x="198584" y="56400"/>
                  <a:pt x="194641" y="49775"/>
                  <a:pt x="194641" y="40500"/>
                </a:cubicBezTo>
                <a:cubicBezTo>
                  <a:pt x="194641" y="37850"/>
                  <a:pt x="194641" y="36525"/>
                  <a:pt x="195956" y="33875"/>
                </a:cubicBezTo>
                <a:cubicBezTo>
                  <a:pt x="193327" y="32550"/>
                  <a:pt x="189385" y="32550"/>
                  <a:pt x="186756" y="31225"/>
                </a:cubicBezTo>
                <a:cubicBezTo>
                  <a:pt x="186756" y="31225"/>
                  <a:pt x="186756" y="31225"/>
                  <a:pt x="186756" y="55075"/>
                </a:cubicBezTo>
                <a:cubicBezTo>
                  <a:pt x="186756" y="55075"/>
                  <a:pt x="186756" y="55075"/>
                  <a:pt x="182814" y="55075"/>
                </a:cubicBezTo>
                <a:cubicBezTo>
                  <a:pt x="181500" y="55075"/>
                  <a:pt x="181500" y="55075"/>
                  <a:pt x="181500" y="55075"/>
                </a:cubicBezTo>
                <a:cubicBezTo>
                  <a:pt x="181500" y="55075"/>
                  <a:pt x="181500" y="55075"/>
                  <a:pt x="181500" y="32550"/>
                </a:cubicBezTo>
                <a:cubicBezTo>
                  <a:pt x="181500" y="32550"/>
                  <a:pt x="181500" y="32550"/>
                  <a:pt x="178872" y="33875"/>
                </a:cubicBezTo>
                <a:cubicBezTo>
                  <a:pt x="177557" y="33875"/>
                  <a:pt x="177557" y="33875"/>
                  <a:pt x="177557" y="33875"/>
                </a:cubicBezTo>
                <a:cubicBezTo>
                  <a:pt x="177557" y="33875"/>
                  <a:pt x="177557" y="33875"/>
                  <a:pt x="176243" y="33875"/>
                </a:cubicBezTo>
                <a:cubicBezTo>
                  <a:pt x="176243" y="33875"/>
                  <a:pt x="176243" y="33875"/>
                  <a:pt x="176243" y="31225"/>
                </a:cubicBezTo>
                <a:cubicBezTo>
                  <a:pt x="176243" y="29900"/>
                  <a:pt x="176243" y="29900"/>
                  <a:pt x="176243" y="29900"/>
                </a:cubicBezTo>
                <a:cubicBezTo>
                  <a:pt x="176243" y="29900"/>
                  <a:pt x="176243" y="29900"/>
                  <a:pt x="177557" y="29900"/>
                </a:cubicBezTo>
                <a:cubicBezTo>
                  <a:pt x="173615" y="28575"/>
                  <a:pt x="170987" y="28575"/>
                  <a:pt x="168358" y="28575"/>
                </a:cubicBezTo>
                <a:cubicBezTo>
                  <a:pt x="170987" y="31225"/>
                  <a:pt x="172301" y="35200"/>
                  <a:pt x="172301" y="40500"/>
                </a:cubicBezTo>
                <a:cubicBezTo>
                  <a:pt x="172301" y="51100"/>
                  <a:pt x="168358" y="56400"/>
                  <a:pt x="161787" y="56400"/>
                </a:cubicBezTo>
                <a:cubicBezTo>
                  <a:pt x="155217" y="56400"/>
                  <a:pt x="152588" y="49775"/>
                  <a:pt x="151274" y="40500"/>
                </a:cubicBezTo>
                <a:cubicBezTo>
                  <a:pt x="151274" y="35200"/>
                  <a:pt x="153903" y="29900"/>
                  <a:pt x="156531" y="28575"/>
                </a:cubicBezTo>
                <a:cubicBezTo>
                  <a:pt x="152588" y="28575"/>
                  <a:pt x="148646" y="28575"/>
                  <a:pt x="144703" y="28575"/>
                </a:cubicBezTo>
                <a:close/>
                <a:moveTo>
                  <a:pt x="164533" y="0"/>
                </a:moveTo>
                <a:cubicBezTo>
                  <a:pt x="205215" y="0"/>
                  <a:pt x="240648" y="17090"/>
                  <a:pt x="266895" y="48642"/>
                </a:cubicBezTo>
                <a:cubicBezTo>
                  <a:pt x="285268" y="72305"/>
                  <a:pt x="294454" y="99914"/>
                  <a:pt x="291829" y="130150"/>
                </a:cubicBezTo>
                <a:cubicBezTo>
                  <a:pt x="289205" y="155129"/>
                  <a:pt x="278706" y="181422"/>
                  <a:pt x="269520" y="206400"/>
                </a:cubicBezTo>
                <a:cubicBezTo>
                  <a:pt x="253772" y="247154"/>
                  <a:pt x="239336" y="286594"/>
                  <a:pt x="257709" y="324718"/>
                </a:cubicBezTo>
                <a:cubicBezTo>
                  <a:pt x="257709" y="327348"/>
                  <a:pt x="257709" y="329977"/>
                  <a:pt x="256396" y="332606"/>
                </a:cubicBezTo>
                <a:cubicBezTo>
                  <a:pt x="255084" y="335236"/>
                  <a:pt x="252459" y="336550"/>
                  <a:pt x="249835" y="336550"/>
                </a:cubicBezTo>
                <a:cubicBezTo>
                  <a:pt x="249835" y="336550"/>
                  <a:pt x="249835" y="336550"/>
                  <a:pt x="105478" y="336550"/>
                </a:cubicBezTo>
                <a:cubicBezTo>
                  <a:pt x="101541" y="336550"/>
                  <a:pt x="98916" y="333921"/>
                  <a:pt x="97604" y="331292"/>
                </a:cubicBezTo>
                <a:cubicBezTo>
                  <a:pt x="96292" y="328662"/>
                  <a:pt x="96292" y="327348"/>
                  <a:pt x="96292" y="315516"/>
                </a:cubicBezTo>
                <a:cubicBezTo>
                  <a:pt x="96292" y="314201"/>
                  <a:pt x="96292" y="312887"/>
                  <a:pt x="96292" y="312887"/>
                </a:cubicBezTo>
                <a:cubicBezTo>
                  <a:pt x="94979" y="294481"/>
                  <a:pt x="87105" y="294481"/>
                  <a:pt x="71357" y="294481"/>
                </a:cubicBezTo>
                <a:cubicBezTo>
                  <a:pt x="58234" y="294481"/>
                  <a:pt x="42486" y="294481"/>
                  <a:pt x="31987" y="278706"/>
                </a:cubicBezTo>
                <a:cubicBezTo>
                  <a:pt x="24113" y="266874"/>
                  <a:pt x="24113" y="251098"/>
                  <a:pt x="25426" y="236637"/>
                </a:cubicBezTo>
                <a:cubicBezTo>
                  <a:pt x="25426" y="224805"/>
                  <a:pt x="25426" y="212973"/>
                  <a:pt x="21489" y="209029"/>
                </a:cubicBezTo>
                <a:cubicBezTo>
                  <a:pt x="21489" y="207715"/>
                  <a:pt x="17552" y="206400"/>
                  <a:pt x="16239" y="205085"/>
                </a:cubicBezTo>
                <a:cubicBezTo>
                  <a:pt x="10990" y="202456"/>
                  <a:pt x="3116" y="199827"/>
                  <a:pt x="491" y="191939"/>
                </a:cubicBezTo>
                <a:cubicBezTo>
                  <a:pt x="-821" y="187995"/>
                  <a:pt x="491" y="182736"/>
                  <a:pt x="4428" y="177478"/>
                </a:cubicBezTo>
                <a:cubicBezTo>
                  <a:pt x="17552" y="156443"/>
                  <a:pt x="20176" y="144612"/>
                  <a:pt x="24113" y="126206"/>
                </a:cubicBezTo>
                <a:cubicBezTo>
                  <a:pt x="25426" y="118319"/>
                  <a:pt x="26738" y="109116"/>
                  <a:pt x="29363" y="97284"/>
                </a:cubicBezTo>
                <a:cubicBezTo>
                  <a:pt x="38549" y="68361"/>
                  <a:pt x="55609" y="43383"/>
                  <a:pt x="81856" y="26293"/>
                </a:cubicBezTo>
                <a:cubicBezTo>
                  <a:pt x="105478" y="9202"/>
                  <a:pt x="135662" y="0"/>
                  <a:pt x="1645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6" name="椭圆 15"/>
          <p:cNvSpPr/>
          <p:nvPr/>
        </p:nvSpPr>
        <p:spPr>
          <a:xfrm>
            <a:off x="9328487" y="2207558"/>
            <a:ext cx="687932" cy="626647"/>
          </a:xfrm>
          <a:custGeom>
            <a:avLst/>
            <a:gdLst>
              <a:gd name="connsiteX0" fmla="*/ 182569 w 338094"/>
              <a:gd name="connsiteY0" fmla="*/ 192088 h 307975"/>
              <a:gd name="connsiteX1" fmla="*/ 191830 w 338094"/>
              <a:gd name="connsiteY1" fmla="*/ 202620 h 307975"/>
              <a:gd name="connsiteX2" fmla="*/ 206382 w 338094"/>
              <a:gd name="connsiteY2" fmla="*/ 203936 h 307975"/>
              <a:gd name="connsiteX3" fmla="*/ 205059 w 338094"/>
              <a:gd name="connsiteY3" fmla="*/ 209202 h 307975"/>
              <a:gd name="connsiteX4" fmla="*/ 206382 w 338094"/>
              <a:gd name="connsiteY4" fmla="*/ 221050 h 307975"/>
              <a:gd name="connsiteX5" fmla="*/ 206382 w 338094"/>
              <a:gd name="connsiteY5" fmla="*/ 234215 h 307975"/>
              <a:gd name="connsiteX6" fmla="*/ 194476 w 338094"/>
              <a:gd name="connsiteY6" fmla="*/ 246063 h 307975"/>
              <a:gd name="connsiteX7" fmla="*/ 182569 w 338094"/>
              <a:gd name="connsiteY7" fmla="*/ 234215 h 307975"/>
              <a:gd name="connsiteX8" fmla="*/ 182569 w 338094"/>
              <a:gd name="connsiteY8" fmla="*/ 192088 h 307975"/>
              <a:gd name="connsiteX9" fmla="*/ 149231 w 338094"/>
              <a:gd name="connsiteY9" fmla="*/ 183859 h 307975"/>
              <a:gd name="connsiteX10" fmla="*/ 173044 w 338094"/>
              <a:gd name="connsiteY10" fmla="*/ 194226 h 307975"/>
              <a:gd name="connsiteX11" fmla="*/ 173044 w 338094"/>
              <a:gd name="connsiteY11" fmla="*/ 234400 h 307975"/>
              <a:gd name="connsiteX12" fmla="*/ 159815 w 338094"/>
              <a:gd name="connsiteY12" fmla="*/ 246063 h 307975"/>
              <a:gd name="connsiteX13" fmla="*/ 149231 w 338094"/>
              <a:gd name="connsiteY13" fmla="*/ 234400 h 307975"/>
              <a:gd name="connsiteX14" fmla="*/ 149231 w 338094"/>
              <a:gd name="connsiteY14" fmla="*/ 183859 h 307975"/>
              <a:gd name="connsiteX15" fmla="*/ 74619 w 338094"/>
              <a:gd name="connsiteY15" fmla="*/ 182563 h 307975"/>
              <a:gd name="connsiteX16" fmla="*/ 74619 w 338094"/>
              <a:gd name="connsiteY16" fmla="*/ 238126 h 307975"/>
              <a:gd name="connsiteX17" fmla="*/ 63506 w 338094"/>
              <a:gd name="connsiteY17" fmla="*/ 227789 h 307975"/>
              <a:gd name="connsiteX18" fmla="*/ 63506 w 338094"/>
              <a:gd name="connsiteY18" fmla="*/ 192900 h 307975"/>
              <a:gd name="connsiteX19" fmla="*/ 73230 w 338094"/>
              <a:gd name="connsiteY19" fmla="*/ 183855 h 307975"/>
              <a:gd name="connsiteX20" fmla="*/ 74619 w 338094"/>
              <a:gd name="connsiteY20" fmla="*/ 182563 h 307975"/>
              <a:gd name="connsiteX21" fmla="*/ 90666 w 338094"/>
              <a:gd name="connsiteY21" fmla="*/ 92075 h 307975"/>
              <a:gd name="connsiteX22" fmla="*/ 130275 w 338094"/>
              <a:gd name="connsiteY22" fmla="*/ 92075 h 307975"/>
              <a:gd name="connsiteX23" fmla="*/ 140838 w 338094"/>
              <a:gd name="connsiteY23" fmla="*/ 97302 h 307975"/>
              <a:gd name="connsiteX24" fmla="*/ 175165 w 338094"/>
              <a:gd name="connsiteY24" fmla="*/ 171785 h 307975"/>
              <a:gd name="connsiteX25" fmla="*/ 169884 w 338094"/>
              <a:gd name="connsiteY25" fmla="*/ 186159 h 307975"/>
              <a:gd name="connsiteX26" fmla="*/ 156681 w 338094"/>
              <a:gd name="connsiteY26" fmla="*/ 180932 h 307975"/>
              <a:gd name="connsiteX27" fmla="*/ 139517 w 338094"/>
              <a:gd name="connsiteY27" fmla="*/ 144344 h 307975"/>
              <a:gd name="connsiteX28" fmla="*/ 139517 w 338094"/>
              <a:gd name="connsiteY28" fmla="*/ 271096 h 307975"/>
              <a:gd name="connsiteX29" fmla="*/ 127635 w 338094"/>
              <a:gd name="connsiteY29" fmla="*/ 284163 h 307975"/>
              <a:gd name="connsiteX30" fmla="*/ 115752 w 338094"/>
              <a:gd name="connsiteY30" fmla="*/ 271096 h 307975"/>
              <a:gd name="connsiteX31" fmla="*/ 115752 w 338094"/>
              <a:gd name="connsiteY31" fmla="*/ 197919 h 307975"/>
              <a:gd name="connsiteX32" fmla="*/ 106510 w 338094"/>
              <a:gd name="connsiteY32" fmla="*/ 197919 h 307975"/>
              <a:gd name="connsiteX33" fmla="*/ 106510 w 338094"/>
              <a:gd name="connsiteY33" fmla="*/ 271096 h 307975"/>
              <a:gd name="connsiteX34" fmla="*/ 94627 w 338094"/>
              <a:gd name="connsiteY34" fmla="*/ 284163 h 307975"/>
              <a:gd name="connsiteX35" fmla="*/ 81424 w 338094"/>
              <a:gd name="connsiteY35" fmla="*/ 271096 h 307975"/>
              <a:gd name="connsiteX36" fmla="*/ 81424 w 338094"/>
              <a:gd name="connsiteY36" fmla="*/ 144344 h 307975"/>
              <a:gd name="connsiteX37" fmla="*/ 65581 w 338094"/>
              <a:gd name="connsiteY37" fmla="*/ 180932 h 307975"/>
              <a:gd name="connsiteX38" fmla="*/ 51058 w 338094"/>
              <a:gd name="connsiteY38" fmla="*/ 186159 h 307975"/>
              <a:gd name="connsiteX39" fmla="*/ 45776 w 338094"/>
              <a:gd name="connsiteY39" fmla="*/ 171785 h 307975"/>
              <a:gd name="connsiteX40" fmla="*/ 80104 w 338094"/>
              <a:gd name="connsiteY40" fmla="*/ 97302 h 307975"/>
              <a:gd name="connsiteX41" fmla="*/ 90666 w 338094"/>
              <a:gd name="connsiteY41" fmla="*/ 92075 h 307975"/>
              <a:gd name="connsiteX42" fmla="*/ 238843 w 338094"/>
              <a:gd name="connsiteY42" fmla="*/ 88900 h 307975"/>
              <a:gd name="connsiteX43" fmla="*/ 286633 w 338094"/>
              <a:gd name="connsiteY43" fmla="*/ 88900 h 307975"/>
              <a:gd name="connsiteX44" fmla="*/ 297253 w 338094"/>
              <a:gd name="connsiteY44" fmla="*/ 95459 h 307975"/>
              <a:gd name="connsiteX45" fmla="*/ 337077 w 338094"/>
              <a:gd name="connsiteY45" fmla="*/ 180728 h 307975"/>
              <a:gd name="connsiteX46" fmla="*/ 330440 w 338094"/>
              <a:gd name="connsiteY46" fmla="*/ 195158 h 307975"/>
              <a:gd name="connsiteX47" fmla="*/ 315837 w 338094"/>
              <a:gd name="connsiteY47" fmla="*/ 189911 h 307975"/>
              <a:gd name="connsiteX48" fmla="*/ 302563 w 338094"/>
              <a:gd name="connsiteY48" fmla="*/ 163674 h 307975"/>
              <a:gd name="connsiteX49" fmla="*/ 313182 w 338094"/>
              <a:gd name="connsiteY49" fmla="*/ 212212 h 307975"/>
              <a:gd name="connsiteX50" fmla="*/ 306545 w 338094"/>
              <a:gd name="connsiteY50" fmla="*/ 220083 h 307975"/>
              <a:gd name="connsiteX51" fmla="*/ 295925 w 338094"/>
              <a:gd name="connsiteY51" fmla="*/ 220083 h 307975"/>
              <a:gd name="connsiteX52" fmla="*/ 295925 w 338094"/>
              <a:gd name="connsiteY52" fmla="*/ 293545 h 307975"/>
              <a:gd name="connsiteX53" fmla="*/ 282650 w 338094"/>
              <a:gd name="connsiteY53" fmla="*/ 307975 h 307975"/>
              <a:gd name="connsiteX54" fmla="*/ 268048 w 338094"/>
              <a:gd name="connsiteY54" fmla="*/ 293545 h 307975"/>
              <a:gd name="connsiteX55" fmla="*/ 268048 w 338094"/>
              <a:gd name="connsiteY55" fmla="*/ 220083 h 307975"/>
              <a:gd name="connsiteX56" fmla="*/ 257428 w 338094"/>
              <a:gd name="connsiteY56" fmla="*/ 220083 h 307975"/>
              <a:gd name="connsiteX57" fmla="*/ 257428 w 338094"/>
              <a:gd name="connsiteY57" fmla="*/ 293545 h 307975"/>
              <a:gd name="connsiteX58" fmla="*/ 244153 w 338094"/>
              <a:gd name="connsiteY58" fmla="*/ 307975 h 307975"/>
              <a:gd name="connsiteX59" fmla="*/ 229551 w 338094"/>
              <a:gd name="connsiteY59" fmla="*/ 293545 h 307975"/>
              <a:gd name="connsiteX60" fmla="*/ 229551 w 338094"/>
              <a:gd name="connsiteY60" fmla="*/ 220083 h 307975"/>
              <a:gd name="connsiteX61" fmla="*/ 218931 w 338094"/>
              <a:gd name="connsiteY61" fmla="*/ 220083 h 307975"/>
              <a:gd name="connsiteX62" fmla="*/ 212294 w 338094"/>
              <a:gd name="connsiteY62" fmla="*/ 212212 h 307975"/>
              <a:gd name="connsiteX63" fmla="*/ 222914 w 338094"/>
              <a:gd name="connsiteY63" fmla="*/ 163674 h 307975"/>
              <a:gd name="connsiteX64" fmla="*/ 210966 w 338094"/>
              <a:gd name="connsiteY64" fmla="*/ 189911 h 307975"/>
              <a:gd name="connsiteX65" fmla="*/ 195036 w 338094"/>
              <a:gd name="connsiteY65" fmla="*/ 195158 h 307975"/>
              <a:gd name="connsiteX66" fmla="*/ 188399 w 338094"/>
              <a:gd name="connsiteY66" fmla="*/ 180728 h 307975"/>
              <a:gd name="connsiteX67" fmla="*/ 228223 w 338094"/>
              <a:gd name="connsiteY67" fmla="*/ 95459 h 307975"/>
              <a:gd name="connsiteX68" fmla="*/ 238843 w 338094"/>
              <a:gd name="connsiteY68" fmla="*/ 88900 h 307975"/>
              <a:gd name="connsiteX69" fmla="*/ 40753 w 338094"/>
              <a:gd name="connsiteY69" fmla="*/ 63500 h 307975"/>
              <a:gd name="connsiteX70" fmla="*/ 79117 w 338094"/>
              <a:gd name="connsiteY70" fmla="*/ 63500 h 307975"/>
              <a:gd name="connsiteX71" fmla="*/ 85732 w 338094"/>
              <a:gd name="connsiteY71" fmla="*/ 81882 h 307975"/>
              <a:gd name="connsiteX72" fmla="*/ 85732 w 338094"/>
              <a:gd name="connsiteY72" fmla="*/ 83195 h 307975"/>
              <a:gd name="connsiteX73" fmla="*/ 73826 w 338094"/>
              <a:gd name="connsiteY73" fmla="*/ 92385 h 307975"/>
              <a:gd name="connsiteX74" fmla="*/ 51336 w 338094"/>
              <a:gd name="connsiteY74" fmla="*/ 139652 h 307975"/>
              <a:gd name="connsiteX75" fmla="*/ 39430 w 338094"/>
              <a:gd name="connsiteY75" fmla="*/ 168538 h 307975"/>
              <a:gd name="connsiteX76" fmla="*/ 48690 w 338094"/>
              <a:gd name="connsiteY76" fmla="*/ 192171 h 307975"/>
              <a:gd name="connsiteX77" fmla="*/ 55305 w 338094"/>
              <a:gd name="connsiteY77" fmla="*/ 194797 h 307975"/>
              <a:gd name="connsiteX78" fmla="*/ 55305 w 338094"/>
              <a:gd name="connsiteY78" fmla="*/ 227621 h 307975"/>
              <a:gd name="connsiteX79" fmla="*/ 43398 w 338094"/>
              <a:gd name="connsiteY79" fmla="*/ 238125 h 307975"/>
              <a:gd name="connsiteX80" fmla="*/ 32815 w 338094"/>
              <a:gd name="connsiteY80" fmla="*/ 227621 h 307975"/>
              <a:gd name="connsiteX81" fmla="*/ 32815 w 338094"/>
              <a:gd name="connsiteY81" fmla="*/ 112080 h 307975"/>
              <a:gd name="connsiteX82" fmla="*/ 18263 w 338094"/>
              <a:gd name="connsiteY82" fmla="*/ 144904 h 307975"/>
              <a:gd name="connsiteX83" fmla="*/ 5034 w 338094"/>
              <a:gd name="connsiteY83" fmla="*/ 148843 h 307975"/>
              <a:gd name="connsiteX84" fmla="*/ 1065 w 338094"/>
              <a:gd name="connsiteY84" fmla="*/ 137026 h 307975"/>
              <a:gd name="connsiteX85" fmla="*/ 31492 w 338094"/>
              <a:gd name="connsiteY85" fmla="*/ 68752 h 307975"/>
              <a:gd name="connsiteX86" fmla="*/ 40753 w 338094"/>
              <a:gd name="connsiteY86" fmla="*/ 63500 h 307975"/>
              <a:gd name="connsiteX87" fmla="*/ 157633 w 338094"/>
              <a:gd name="connsiteY87" fmla="*/ 53975 h 307975"/>
              <a:gd name="connsiteX88" fmla="*/ 197198 w 338094"/>
              <a:gd name="connsiteY88" fmla="*/ 53975 h 307975"/>
              <a:gd name="connsiteX89" fmla="*/ 207749 w 338094"/>
              <a:gd name="connsiteY89" fmla="*/ 59183 h 307975"/>
              <a:gd name="connsiteX90" fmla="*/ 222256 w 338094"/>
              <a:gd name="connsiteY90" fmla="*/ 90434 h 307975"/>
              <a:gd name="connsiteX91" fmla="*/ 220937 w 338094"/>
              <a:gd name="connsiteY91" fmla="*/ 91736 h 307975"/>
              <a:gd name="connsiteX92" fmla="*/ 210386 w 338094"/>
              <a:gd name="connsiteY92" fmla="*/ 115174 h 307975"/>
              <a:gd name="connsiteX93" fmla="*/ 206430 w 338094"/>
              <a:gd name="connsiteY93" fmla="*/ 106060 h 307975"/>
              <a:gd name="connsiteX94" fmla="*/ 206430 w 338094"/>
              <a:gd name="connsiteY94" fmla="*/ 122987 h 307975"/>
              <a:gd name="connsiteX95" fmla="*/ 185328 w 338094"/>
              <a:gd name="connsiteY95" fmla="*/ 169863 h 307975"/>
              <a:gd name="connsiteX96" fmla="*/ 169502 w 338094"/>
              <a:gd name="connsiteY96" fmla="*/ 137310 h 307975"/>
              <a:gd name="connsiteX97" fmla="*/ 149719 w 338094"/>
              <a:gd name="connsiteY97" fmla="*/ 93038 h 307975"/>
              <a:gd name="connsiteX98" fmla="*/ 136531 w 338094"/>
              <a:gd name="connsiteY98" fmla="*/ 83924 h 307975"/>
              <a:gd name="connsiteX99" fmla="*/ 136531 w 338094"/>
              <a:gd name="connsiteY99" fmla="*/ 82621 h 307975"/>
              <a:gd name="connsiteX100" fmla="*/ 144444 w 338094"/>
              <a:gd name="connsiteY100" fmla="*/ 66996 h 307975"/>
              <a:gd name="connsiteX101" fmla="*/ 147082 w 338094"/>
              <a:gd name="connsiteY101" fmla="*/ 59183 h 307975"/>
              <a:gd name="connsiteX102" fmla="*/ 157633 w 338094"/>
              <a:gd name="connsiteY102" fmla="*/ 53975 h 307975"/>
              <a:gd name="connsiteX103" fmla="*/ 111926 w 338094"/>
              <a:gd name="connsiteY103" fmla="*/ 38100 h 307975"/>
              <a:gd name="connsiteX104" fmla="*/ 136533 w 338094"/>
              <a:gd name="connsiteY104" fmla="*/ 61913 h 307975"/>
              <a:gd name="connsiteX105" fmla="*/ 111926 w 338094"/>
              <a:gd name="connsiteY105" fmla="*/ 85726 h 307975"/>
              <a:gd name="connsiteX106" fmla="*/ 87319 w 338094"/>
              <a:gd name="connsiteY106" fmla="*/ 61913 h 307975"/>
              <a:gd name="connsiteX107" fmla="*/ 111926 w 338094"/>
              <a:gd name="connsiteY107" fmla="*/ 38100 h 307975"/>
              <a:gd name="connsiteX108" fmla="*/ 262738 w 338094"/>
              <a:gd name="connsiteY108" fmla="*/ 28575 h 307975"/>
              <a:gd name="connsiteX109" fmla="*/ 290519 w 338094"/>
              <a:gd name="connsiteY109" fmla="*/ 56221 h 307975"/>
              <a:gd name="connsiteX110" fmla="*/ 262738 w 338094"/>
              <a:gd name="connsiteY110" fmla="*/ 82550 h 307975"/>
              <a:gd name="connsiteX111" fmla="*/ 234956 w 338094"/>
              <a:gd name="connsiteY111" fmla="*/ 56221 h 307975"/>
              <a:gd name="connsiteX112" fmla="*/ 262738 w 338094"/>
              <a:gd name="connsiteY112" fmla="*/ 28575 h 307975"/>
              <a:gd name="connsiteX113" fmla="*/ 58744 w 338094"/>
              <a:gd name="connsiteY113" fmla="*/ 15875 h 307975"/>
              <a:gd name="connsiteX114" fmla="*/ 80969 w 338094"/>
              <a:gd name="connsiteY114" fmla="*/ 38100 h 307975"/>
              <a:gd name="connsiteX115" fmla="*/ 58744 w 338094"/>
              <a:gd name="connsiteY115" fmla="*/ 60325 h 307975"/>
              <a:gd name="connsiteX116" fmla="*/ 36519 w 338094"/>
              <a:gd name="connsiteY116" fmla="*/ 38100 h 307975"/>
              <a:gd name="connsiteX117" fmla="*/ 58744 w 338094"/>
              <a:gd name="connsiteY117" fmla="*/ 15875 h 307975"/>
              <a:gd name="connsiteX118" fmla="*/ 177013 w 338094"/>
              <a:gd name="connsiteY118" fmla="*/ 0 h 307975"/>
              <a:gd name="connsiteX119" fmla="*/ 200032 w 338094"/>
              <a:gd name="connsiteY119" fmla="*/ 23813 h 307975"/>
              <a:gd name="connsiteX120" fmla="*/ 177013 w 338094"/>
              <a:gd name="connsiteY120" fmla="*/ 47626 h 307975"/>
              <a:gd name="connsiteX121" fmla="*/ 153994 w 338094"/>
              <a:gd name="connsiteY121" fmla="*/ 23813 h 307975"/>
              <a:gd name="connsiteX122" fmla="*/ 177013 w 338094"/>
              <a:gd name="connsiteY122" fmla="*/ 0 h 3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38094" h="307975">
                <a:moveTo>
                  <a:pt x="182569" y="192088"/>
                </a:moveTo>
                <a:cubicBezTo>
                  <a:pt x="183892" y="197354"/>
                  <a:pt x="187861" y="201303"/>
                  <a:pt x="191830" y="202620"/>
                </a:cubicBezTo>
                <a:cubicBezTo>
                  <a:pt x="195798" y="205253"/>
                  <a:pt x="201090" y="205253"/>
                  <a:pt x="206382" y="203936"/>
                </a:cubicBezTo>
                <a:cubicBezTo>
                  <a:pt x="206382" y="203936"/>
                  <a:pt x="206382" y="203936"/>
                  <a:pt x="205059" y="209202"/>
                </a:cubicBezTo>
                <a:cubicBezTo>
                  <a:pt x="203736" y="213151"/>
                  <a:pt x="205059" y="217101"/>
                  <a:pt x="206382" y="221050"/>
                </a:cubicBezTo>
                <a:cubicBezTo>
                  <a:pt x="206382" y="221050"/>
                  <a:pt x="206382" y="221050"/>
                  <a:pt x="206382" y="234215"/>
                </a:cubicBezTo>
                <a:cubicBezTo>
                  <a:pt x="206382" y="240797"/>
                  <a:pt x="201090" y="246063"/>
                  <a:pt x="194476" y="246063"/>
                </a:cubicBezTo>
                <a:cubicBezTo>
                  <a:pt x="187861" y="246063"/>
                  <a:pt x="182569" y="240797"/>
                  <a:pt x="182569" y="234215"/>
                </a:cubicBezTo>
                <a:cubicBezTo>
                  <a:pt x="182569" y="234215"/>
                  <a:pt x="182569" y="234215"/>
                  <a:pt x="182569" y="192088"/>
                </a:cubicBezTo>
                <a:close/>
                <a:moveTo>
                  <a:pt x="149231" y="183859"/>
                </a:moveTo>
                <a:cubicBezTo>
                  <a:pt x="153200" y="192930"/>
                  <a:pt x="163783" y="196818"/>
                  <a:pt x="173044" y="194226"/>
                </a:cubicBezTo>
                <a:cubicBezTo>
                  <a:pt x="173044" y="194226"/>
                  <a:pt x="173044" y="194226"/>
                  <a:pt x="173044" y="234400"/>
                </a:cubicBezTo>
                <a:cubicBezTo>
                  <a:pt x="173044" y="240879"/>
                  <a:pt x="167752" y="246063"/>
                  <a:pt x="159815" y="246063"/>
                </a:cubicBezTo>
                <a:cubicBezTo>
                  <a:pt x="155846" y="246063"/>
                  <a:pt x="149231" y="242175"/>
                  <a:pt x="149231" y="234400"/>
                </a:cubicBezTo>
                <a:cubicBezTo>
                  <a:pt x="149231" y="234400"/>
                  <a:pt x="149231" y="234400"/>
                  <a:pt x="149231" y="183859"/>
                </a:cubicBezTo>
                <a:close/>
                <a:moveTo>
                  <a:pt x="74619" y="182563"/>
                </a:moveTo>
                <a:cubicBezTo>
                  <a:pt x="74619" y="182563"/>
                  <a:pt x="74619" y="182563"/>
                  <a:pt x="74619" y="238126"/>
                </a:cubicBezTo>
                <a:cubicBezTo>
                  <a:pt x="67673" y="238126"/>
                  <a:pt x="63506" y="232957"/>
                  <a:pt x="63506" y="227789"/>
                </a:cubicBezTo>
                <a:cubicBezTo>
                  <a:pt x="63506" y="227789"/>
                  <a:pt x="63506" y="227789"/>
                  <a:pt x="63506" y="192900"/>
                </a:cubicBezTo>
                <a:cubicBezTo>
                  <a:pt x="67673" y="191608"/>
                  <a:pt x="71841" y="189024"/>
                  <a:pt x="73230" y="183855"/>
                </a:cubicBezTo>
                <a:cubicBezTo>
                  <a:pt x="73230" y="183855"/>
                  <a:pt x="73230" y="183855"/>
                  <a:pt x="74619" y="182563"/>
                </a:cubicBezTo>
                <a:close/>
                <a:moveTo>
                  <a:pt x="90666" y="92075"/>
                </a:moveTo>
                <a:cubicBezTo>
                  <a:pt x="90666" y="92075"/>
                  <a:pt x="90666" y="92075"/>
                  <a:pt x="130275" y="92075"/>
                </a:cubicBezTo>
                <a:cubicBezTo>
                  <a:pt x="135557" y="92075"/>
                  <a:pt x="139517" y="93382"/>
                  <a:pt x="140838" y="97302"/>
                </a:cubicBezTo>
                <a:lnTo>
                  <a:pt x="175165" y="171785"/>
                </a:lnTo>
                <a:cubicBezTo>
                  <a:pt x="177806" y="177012"/>
                  <a:pt x="175165" y="183546"/>
                  <a:pt x="169884" y="186159"/>
                </a:cubicBezTo>
                <a:cubicBezTo>
                  <a:pt x="165923" y="187466"/>
                  <a:pt x="159322" y="186159"/>
                  <a:pt x="156681" y="180932"/>
                </a:cubicBezTo>
                <a:cubicBezTo>
                  <a:pt x="156681" y="180932"/>
                  <a:pt x="156681" y="180932"/>
                  <a:pt x="139517" y="144344"/>
                </a:cubicBezTo>
                <a:cubicBezTo>
                  <a:pt x="139517" y="144344"/>
                  <a:pt x="139517" y="144344"/>
                  <a:pt x="139517" y="271096"/>
                </a:cubicBezTo>
                <a:cubicBezTo>
                  <a:pt x="139517" y="278936"/>
                  <a:pt x="134236" y="284163"/>
                  <a:pt x="127635" y="284163"/>
                </a:cubicBezTo>
                <a:cubicBezTo>
                  <a:pt x="121033" y="284163"/>
                  <a:pt x="115752" y="278936"/>
                  <a:pt x="115752" y="271096"/>
                </a:cubicBezTo>
                <a:cubicBezTo>
                  <a:pt x="115752" y="271096"/>
                  <a:pt x="115752" y="271096"/>
                  <a:pt x="115752" y="197919"/>
                </a:cubicBezTo>
                <a:cubicBezTo>
                  <a:pt x="115752" y="197919"/>
                  <a:pt x="115752" y="197919"/>
                  <a:pt x="106510" y="197919"/>
                </a:cubicBezTo>
                <a:cubicBezTo>
                  <a:pt x="106510" y="197919"/>
                  <a:pt x="106510" y="197919"/>
                  <a:pt x="106510" y="271096"/>
                </a:cubicBezTo>
                <a:cubicBezTo>
                  <a:pt x="106510" y="278936"/>
                  <a:pt x="101229" y="284163"/>
                  <a:pt x="94627" y="284163"/>
                </a:cubicBezTo>
                <a:cubicBezTo>
                  <a:pt x="86706" y="284163"/>
                  <a:pt x="81424" y="278936"/>
                  <a:pt x="81424" y="271096"/>
                </a:cubicBezTo>
                <a:cubicBezTo>
                  <a:pt x="81424" y="271096"/>
                  <a:pt x="81424" y="271096"/>
                  <a:pt x="81424" y="144344"/>
                </a:cubicBezTo>
                <a:cubicBezTo>
                  <a:pt x="81424" y="144344"/>
                  <a:pt x="81424" y="144344"/>
                  <a:pt x="65581" y="180932"/>
                </a:cubicBezTo>
                <a:cubicBezTo>
                  <a:pt x="62940" y="186159"/>
                  <a:pt x="56339" y="187466"/>
                  <a:pt x="51058" y="186159"/>
                </a:cubicBezTo>
                <a:cubicBezTo>
                  <a:pt x="45776" y="183546"/>
                  <a:pt x="44456" y="177012"/>
                  <a:pt x="45776" y="171785"/>
                </a:cubicBezTo>
                <a:cubicBezTo>
                  <a:pt x="45776" y="171785"/>
                  <a:pt x="45776" y="171785"/>
                  <a:pt x="80104" y="97302"/>
                </a:cubicBezTo>
                <a:cubicBezTo>
                  <a:pt x="82745" y="93382"/>
                  <a:pt x="86706" y="92075"/>
                  <a:pt x="90666" y="92075"/>
                </a:cubicBezTo>
                <a:close/>
                <a:moveTo>
                  <a:pt x="238843" y="88900"/>
                </a:moveTo>
                <a:cubicBezTo>
                  <a:pt x="238843" y="88900"/>
                  <a:pt x="238843" y="88900"/>
                  <a:pt x="286633" y="88900"/>
                </a:cubicBezTo>
                <a:cubicBezTo>
                  <a:pt x="291943" y="88900"/>
                  <a:pt x="295925" y="91524"/>
                  <a:pt x="297253" y="95459"/>
                </a:cubicBezTo>
                <a:cubicBezTo>
                  <a:pt x="297253" y="95459"/>
                  <a:pt x="297253" y="95459"/>
                  <a:pt x="337077" y="180728"/>
                </a:cubicBezTo>
                <a:cubicBezTo>
                  <a:pt x="339732" y="185975"/>
                  <a:pt x="337077" y="192534"/>
                  <a:pt x="330440" y="195158"/>
                </a:cubicBezTo>
                <a:cubicBezTo>
                  <a:pt x="325130" y="197782"/>
                  <a:pt x="318492" y="196470"/>
                  <a:pt x="315837" y="189911"/>
                </a:cubicBezTo>
                <a:cubicBezTo>
                  <a:pt x="315837" y="189911"/>
                  <a:pt x="315837" y="189911"/>
                  <a:pt x="302563" y="163674"/>
                </a:cubicBezTo>
                <a:cubicBezTo>
                  <a:pt x="302563" y="163674"/>
                  <a:pt x="302563" y="163674"/>
                  <a:pt x="313182" y="212212"/>
                </a:cubicBezTo>
                <a:cubicBezTo>
                  <a:pt x="314510" y="216147"/>
                  <a:pt x="310527" y="220083"/>
                  <a:pt x="306545" y="220083"/>
                </a:cubicBezTo>
                <a:cubicBezTo>
                  <a:pt x="306545" y="220083"/>
                  <a:pt x="306545" y="220083"/>
                  <a:pt x="295925" y="220083"/>
                </a:cubicBezTo>
                <a:cubicBezTo>
                  <a:pt x="295925" y="220083"/>
                  <a:pt x="295925" y="220083"/>
                  <a:pt x="295925" y="293545"/>
                </a:cubicBezTo>
                <a:cubicBezTo>
                  <a:pt x="295925" y="301416"/>
                  <a:pt x="290615" y="307975"/>
                  <a:pt x="282650" y="307975"/>
                </a:cubicBezTo>
                <a:cubicBezTo>
                  <a:pt x="274685" y="307975"/>
                  <a:pt x="268048" y="301416"/>
                  <a:pt x="268048" y="293545"/>
                </a:cubicBezTo>
                <a:cubicBezTo>
                  <a:pt x="268048" y="293545"/>
                  <a:pt x="268048" y="293545"/>
                  <a:pt x="268048" y="220083"/>
                </a:cubicBezTo>
                <a:cubicBezTo>
                  <a:pt x="268048" y="220083"/>
                  <a:pt x="268048" y="220083"/>
                  <a:pt x="257428" y="220083"/>
                </a:cubicBezTo>
                <a:cubicBezTo>
                  <a:pt x="257428" y="220083"/>
                  <a:pt x="257428" y="220083"/>
                  <a:pt x="257428" y="293545"/>
                </a:cubicBezTo>
                <a:cubicBezTo>
                  <a:pt x="257428" y="301416"/>
                  <a:pt x="250791" y="307975"/>
                  <a:pt x="244153" y="307975"/>
                </a:cubicBezTo>
                <a:cubicBezTo>
                  <a:pt x="236188" y="307975"/>
                  <a:pt x="229551" y="301416"/>
                  <a:pt x="229551" y="293545"/>
                </a:cubicBezTo>
                <a:cubicBezTo>
                  <a:pt x="229551" y="293545"/>
                  <a:pt x="229551" y="293545"/>
                  <a:pt x="229551" y="220083"/>
                </a:cubicBezTo>
                <a:cubicBezTo>
                  <a:pt x="229551" y="220083"/>
                  <a:pt x="229551" y="220083"/>
                  <a:pt x="218931" y="220083"/>
                </a:cubicBezTo>
                <a:cubicBezTo>
                  <a:pt x="214949" y="220083"/>
                  <a:pt x="210966" y="216147"/>
                  <a:pt x="212294" y="212212"/>
                </a:cubicBezTo>
                <a:cubicBezTo>
                  <a:pt x="212294" y="212212"/>
                  <a:pt x="212294" y="212212"/>
                  <a:pt x="222914" y="163674"/>
                </a:cubicBezTo>
                <a:cubicBezTo>
                  <a:pt x="222914" y="163674"/>
                  <a:pt x="222914" y="163674"/>
                  <a:pt x="210966" y="189911"/>
                </a:cubicBezTo>
                <a:cubicBezTo>
                  <a:pt x="208311" y="196470"/>
                  <a:pt x="200346" y="197782"/>
                  <a:pt x="195036" y="195158"/>
                </a:cubicBezTo>
                <a:cubicBezTo>
                  <a:pt x="188399" y="192534"/>
                  <a:pt x="185744" y="185975"/>
                  <a:pt x="188399" y="180728"/>
                </a:cubicBezTo>
                <a:cubicBezTo>
                  <a:pt x="188399" y="180728"/>
                  <a:pt x="188399" y="180728"/>
                  <a:pt x="228223" y="95459"/>
                </a:cubicBezTo>
                <a:cubicBezTo>
                  <a:pt x="230878" y="91524"/>
                  <a:pt x="234861" y="88900"/>
                  <a:pt x="238843" y="88900"/>
                </a:cubicBezTo>
                <a:close/>
                <a:moveTo>
                  <a:pt x="40753" y="63500"/>
                </a:moveTo>
                <a:cubicBezTo>
                  <a:pt x="40753" y="63500"/>
                  <a:pt x="40753" y="63500"/>
                  <a:pt x="79117" y="63500"/>
                </a:cubicBezTo>
                <a:cubicBezTo>
                  <a:pt x="79117" y="70065"/>
                  <a:pt x="81763" y="76630"/>
                  <a:pt x="85732" y="81882"/>
                </a:cubicBezTo>
                <a:cubicBezTo>
                  <a:pt x="85732" y="81882"/>
                  <a:pt x="85732" y="81882"/>
                  <a:pt x="85732" y="83195"/>
                </a:cubicBezTo>
                <a:cubicBezTo>
                  <a:pt x="80440" y="84507"/>
                  <a:pt x="75149" y="88446"/>
                  <a:pt x="73826" y="92385"/>
                </a:cubicBezTo>
                <a:cubicBezTo>
                  <a:pt x="73826" y="92385"/>
                  <a:pt x="73826" y="92385"/>
                  <a:pt x="51336" y="139652"/>
                </a:cubicBezTo>
                <a:cubicBezTo>
                  <a:pt x="51336" y="139652"/>
                  <a:pt x="51336" y="139652"/>
                  <a:pt x="39430" y="168538"/>
                </a:cubicBezTo>
                <a:cubicBezTo>
                  <a:pt x="34138" y="177728"/>
                  <a:pt x="39430" y="188232"/>
                  <a:pt x="48690" y="192171"/>
                </a:cubicBezTo>
                <a:cubicBezTo>
                  <a:pt x="50013" y="193484"/>
                  <a:pt x="52659" y="193484"/>
                  <a:pt x="55305" y="194797"/>
                </a:cubicBezTo>
                <a:cubicBezTo>
                  <a:pt x="55305" y="194797"/>
                  <a:pt x="55305" y="194797"/>
                  <a:pt x="55305" y="227621"/>
                </a:cubicBezTo>
                <a:cubicBezTo>
                  <a:pt x="55305" y="232873"/>
                  <a:pt x="50013" y="238125"/>
                  <a:pt x="43398" y="238125"/>
                </a:cubicBezTo>
                <a:cubicBezTo>
                  <a:pt x="38107" y="238125"/>
                  <a:pt x="32815" y="232873"/>
                  <a:pt x="32815" y="227621"/>
                </a:cubicBezTo>
                <a:cubicBezTo>
                  <a:pt x="32815" y="155408"/>
                  <a:pt x="32815" y="114706"/>
                  <a:pt x="32815" y="112080"/>
                </a:cubicBezTo>
                <a:cubicBezTo>
                  <a:pt x="32815" y="112080"/>
                  <a:pt x="32815" y="112080"/>
                  <a:pt x="18263" y="144904"/>
                </a:cubicBezTo>
                <a:cubicBezTo>
                  <a:pt x="15617" y="148843"/>
                  <a:pt x="10325" y="151469"/>
                  <a:pt x="5034" y="148843"/>
                </a:cubicBezTo>
                <a:cubicBezTo>
                  <a:pt x="1065" y="146217"/>
                  <a:pt x="-1581" y="140965"/>
                  <a:pt x="1065" y="137026"/>
                </a:cubicBezTo>
                <a:cubicBezTo>
                  <a:pt x="1065" y="137026"/>
                  <a:pt x="1065" y="137026"/>
                  <a:pt x="31492" y="68752"/>
                </a:cubicBezTo>
                <a:cubicBezTo>
                  <a:pt x="34138" y="64813"/>
                  <a:pt x="36784" y="63500"/>
                  <a:pt x="40753" y="63500"/>
                </a:cubicBezTo>
                <a:close/>
                <a:moveTo>
                  <a:pt x="157633" y="53975"/>
                </a:moveTo>
                <a:cubicBezTo>
                  <a:pt x="157633" y="53975"/>
                  <a:pt x="157633" y="53975"/>
                  <a:pt x="197198" y="53975"/>
                </a:cubicBezTo>
                <a:cubicBezTo>
                  <a:pt x="202473" y="53975"/>
                  <a:pt x="206430" y="55277"/>
                  <a:pt x="207749" y="59183"/>
                </a:cubicBezTo>
                <a:cubicBezTo>
                  <a:pt x="207749" y="59183"/>
                  <a:pt x="207749" y="59183"/>
                  <a:pt x="222256" y="90434"/>
                </a:cubicBezTo>
                <a:cubicBezTo>
                  <a:pt x="222256" y="90434"/>
                  <a:pt x="220937" y="91736"/>
                  <a:pt x="220937" y="91736"/>
                </a:cubicBezTo>
                <a:cubicBezTo>
                  <a:pt x="220937" y="91736"/>
                  <a:pt x="220937" y="91736"/>
                  <a:pt x="210386" y="115174"/>
                </a:cubicBezTo>
                <a:cubicBezTo>
                  <a:pt x="210386" y="115174"/>
                  <a:pt x="210386" y="115174"/>
                  <a:pt x="206430" y="106060"/>
                </a:cubicBezTo>
                <a:cubicBezTo>
                  <a:pt x="206430" y="106060"/>
                  <a:pt x="206430" y="106060"/>
                  <a:pt x="206430" y="122987"/>
                </a:cubicBezTo>
                <a:cubicBezTo>
                  <a:pt x="199836" y="138612"/>
                  <a:pt x="205111" y="126893"/>
                  <a:pt x="185328" y="169863"/>
                </a:cubicBezTo>
                <a:cubicBezTo>
                  <a:pt x="184009" y="168561"/>
                  <a:pt x="170821" y="138612"/>
                  <a:pt x="169502" y="137310"/>
                </a:cubicBezTo>
                <a:cubicBezTo>
                  <a:pt x="169502" y="137310"/>
                  <a:pt x="169502" y="137310"/>
                  <a:pt x="149719" y="93038"/>
                </a:cubicBezTo>
                <a:cubicBezTo>
                  <a:pt x="147082" y="89132"/>
                  <a:pt x="143125" y="85226"/>
                  <a:pt x="136531" y="83924"/>
                </a:cubicBezTo>
                <a:cubicBezTo>
                  <a:pt x="136531" y="83924"/>
                  <a:pt x="136531" y="83924"/>
                  <a:pt x="136531" y="82621"/>
                </a:cubicBezTo>
                <a:cubicBezTo>
                  <a:pt x="140488" y="78715"/>
                  <a:pt x="143125" y="73507"/>
                  <a:pt x="144444" y="66996"/>
                </a:cubicBezTo>
                <a:cubicBezTo>
                  <a:pt x="144444" y="66996"/>
                  <a:pt x="144444" y="66996"/>
                  <a:pt x="147082" y="59183"/>
                </a:cubicBezTo>
                <a:cubicBezTo>
                  <a:pt x="149719" y="55277"/>
                  <a:pt x="153676" y="53975"/>
                  <a:pt x="157633" y="53975"/>
                </a:cubicBezTo>
                <a:close/>
                <a:moveTo>
                  <a:pt x="111926" y="38100"/>
                </a:moveTo>
                <a:cubicBezTo>
                  <a:pt x="125516" y="38100"/>
                  <a:pt x="136533" y="48761"/>
                  <a:pt x="136533" y="61913"/>
                </a:cubicBezTo>
                <a:cubicBezTo>
                  <a:pt x="136533" y="75065"/>
                  <a:pt x="125516" y="85726"/>
                  <a:pt x="111926" y="85726"/>
                </a:cubicBezTo>
                <a:cubicBezTo>
                  <a:pt x="98336" y="85726"/>
                  <a:pt x="87319" y="75065"/>
                  <a:pt x="87319" y="61913"/>
                </a:cubicBezTo>
                <a:cubicBezTo>
                  <a:pt x="87319" y="48761"/>
                  <a:pt x="98336" y="38100"/>
                  <a:pt x="111926" y="38100"/>
                </a:cubicBezTo>
                <a:close/>
                <a:moveTo>
                  <a:pt x="262738" y="28575"/>
                </a:moveTo>
                <a:cubicBezTo>
                  <a:pt x="278613" y="28575"/>
                  <a:pt x="290519" y="40423"/>
                  <a:pt x="290519" y="56221"/>
                </a:cubicBezTo>
                <a:cubicBezTo>
                  <a:pt x="290519" y="72018"/>
                  <a:pt x="277290" y="82550"/>
                  <a:pt x="262738" y="82550"/>
                </a:cubicBezTo>
                <a:cubicBezTo>
                  <a:pt x="248185" y="82550"/>
                  <a:pt x="234956" y="72018"/>
                  <a:pt x="234956" y="56221"/>
                </a:cubicBezTo>
                <a:cubicBezTo>
                  <a:pt x="234956" y="40423"/>
                  <a:pt x="248185" y="28575"/>
                  <a:pt x="262738" y="28575"/>
                </a:cubicBezTo>
                <a:close/>
                <a:moveTo>
                  <a:pt x="58744" y="15875"/>
                </a:moveTo>
                <a:cubicBezTo>
                  <a:pt x="71019" y="15875"/>
                  <a:pt x="80969" y="25825"/>
                  <a:pt x="80969" y="38100"/>
                </a:cubicBezTo>
                <a:cubicBezTo>
                  <a:pt x="80969" y="50375"/>
                  <a:pt x="71019" y="60325"/>
                  <a:pt x="58744" y="60325"/>
                </a:cubicBezTo>
                <a:cubicBezTo>
                  <a:pt x="46469" y="60325"/>
                  <a:pt x="36519" y="50375"/>
                  <a:pt x="36519" y="38100"/>
                </a:cubicBezTo>
                <a:cubicBezTo>
                  <a:pt x="36519" y="25825"/>
                  <a:pt x="46469" y="15875"/>
                  <a:pt x="58744" y="15875"/>
                </a:cubicBezTo>
                <a:close/>
                <a:moveTo>
                  <a:pt x="177013" y="0"/>
                </a:moveTo>
                <a:cubicBezTo>
                  <a:pt x="189726" y="0"/>
                  <a:pt x="200032" y="10661"/>
                  <a:pt x="200032" y="23813"/>
                </a:cubicBezTo>
                <a:cubicBezTo>
                  <a:pt x="200032" y="36965"/>
                  <a:pt x="189726" y="47626"/>
                  <a:pt x="177013" y="47626"/>
                </a:cubicBezTo>
                <a:cubicBezTo>
                  <a:pt x="164300" y="47626"/>
                  <a:pt x="153994" y="36965"/>
                  <a:pt x="153994" y="23813"/>
                </a:cubicBezTo>
                <a:cubicBezTo>
                  <a:pt x="153994" y="10661"/>
                  <a:pt x="164300" y="0"/>
                  <a:pt x="1770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981075" y="3158490"/>
            <a:ext cx="3495675" cy="9220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2" indent="0" fontAlgn="auto">
              <a:lnSpc>
                <a:spcPct val="150000"/>
              </a:lnSpc>
              <a:buClr>
                <a:srgbClr val="0070C0"/>
              </a:buClr>
              <a:buSzPct val="80000"/>
              <a:buFont typeface="Wingdings" panose="05000000000000000000" pitchFamily="2" charset="2"/>
              <a:buNone/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 indent="0" fontAlgn="auto">
              <a:lnSpc>
                <a:spcPct val="150000"/>
              </a:lnSpc>
              <a:buClr>
                <a:srgbClr val="0070C0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● 学生们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640205" y="4825365"/>
            <a:ext cx="2242185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bg1"/>
                </a:solidFill>
              </a:rPr>
              <a:t>谁为课堂主角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048625" y="3507105"/>
            <a:ext cx="3227070" cy="10147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2" indent="0" fontAlgn="auto">
              <a:lnSpc>
                <a:spcPct val="150000"/>
              </a:lnSpc>
              <a:buClr>
                <a:srgbClr val="0070C0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● 教师们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 indent="0" fontAlgn="auto">
              <a:lnSpc>
                <a:spcPct val="150000"/>
              </a:lnSpc>
              <a:buClr>
                <a:srgbClr val="0070C0"/>
              </a:buClr>
              <a:buSzPct val="80000"/>
              <a:buFont typeface="Wingdings" panose="05000000000000000000" pitchFamily="2" charset="2"/>
              <a:buNone/>
            </a:pP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465185" y="4852670"/>
            <a:ext cx="2242185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bg1"/>
                </a:solidFill>
              </a:rPr>
              <a:t>谁为课堂配角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" name="矩形: 圆角 3"/>
          <p:cNvSpPr/>
          <p:nvPr/>
        </p:nvSpPr>
        <p:spPr>
          <a:xfrm>
            <a:off x="4926738" y="3613150"/>
            <a:ext cx="2326232" cy="5905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线上线下交互融合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1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1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8" grpId="0"/>
      <p:bldP spid="39" grpId="0"/>
      <p:bldP spid="44" grpId="0"/>
      <p:bldP spid="45" grpId="0"/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4051" r="32084" b="838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71220" y="775335"/>
            <a:ext cx="10350500" cy="5413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 rot="16200000">
            <a:off x="529590" y="-113030"/>
            <a:ext cx="1097280" cy="2157095"/>
          </a:xfrm>
          <a:prstGeom prst="rect">
            <a:avLst/>
          </a:prstGeom>
          <a:ln>
            <a:noFill/>
          </a:ln>
          <a:effectLst>
            <a:outerShdw blurRad="190500" dist="127000" dir="5400000" algn="t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830070" y="1851025"/>
            <a:ext cx="901192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32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从“互联网+”到“课堂革命”</a:t>
            </a:r>
            <a:endParaRPr lang="zh-CN" altLang="en-US" sz="3200" b="1" dirty="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32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全面深化“三教”改革</a:t>
            </a:r>
            <a:endParaRPr lang="zh-CN" altLang="en-US" sz="3200" b="1" dirty="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98340" y="3756025"/>
            <a:ext cx="593725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2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32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教育界正在进行的一场变革</a:t>
            </a:r>
            <a:endParaRPr lang="zh-CN" altLang="en-US" sz="3200" b="1" dirty="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6215" y="704850"/>
            <a:ext cx="1764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课堂革命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1" t="6741" r="17445" b="7908"/>
          <a:stretch>
            <a:fillRect/>
          </a:stretch>
        </p:blipFill>
        <p:spPr>
          <a:xfrm>
            <a:off x="0" y="-6350"/>
            <a:ext cx="12191999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48038" y="2588109"/>
            <a:ext cx="415925" cy="110680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45990" y="722630"/>
            <a:ext cx="2098675" cy="12134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                                    </a:t>
            </a: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谢谢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图片占位符 2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r="11643"/>
          <a:stretch>
            <a:fillRect/>
          </a:stretch>
        </p:blipFill>
        <p:spPr/>
      </p:pic>
      <p:sp>
        <p:nvSpPr>
          <p:cNvPr id="5" name="文本框 4"/>
          <p:cNvSpPr txBox="1"/>
          <p:nvPr/>
        </p:nvSpPr>
        <p:spPr>
          <a:xfrm>
            <a:off x="4518660" y="5180330"/>
            <a:ext cx="1427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财经系杨俊</a:t>
            </a:r>
            <a:r>
              <a:rPr lang="en-US" altLang="zh-CN"/>
              <a:t>    2021.12.09</a:t>
            </a:r>
            <a:endParaRPr lang="en-US" altLang="zh-CN"/>
          </a:p>
        </p:txBody>
      </p:sp>
      <p:pic>
        <p:nvPicPr>
          <p:cNvPr id="8" name="TheTruthYouLeave钢琴曲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1905"/>
            <a:ext cx="609600" cy="60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250" y="2091690"/>
            <a:ext cx="2400300" cy="293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4051" r="32084" b="838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0750" y="711200"/>
            <a:ext cx="10350500" cy="5413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 rot="16200000">
            <a:off x="209868" y="-335597"/>
            <a:ext cx="1497795" cy="2349036"/>
            <a:chOff x="487" y="336"/>
            <a:chExt cx="2359" cy="3699"/>
          </a:xfrm>
        </p:grpSpPr>
        <p:sp>
          <p:nvSpPr>
            <p:cNvPr id="86" name="矩形 85"/>
            <p:cNvSpPr/>
            <p:nvPr/>
          </p:nvSpPr>
          <p:spPr>
            <a:xfrm>
              <a:off x="487" y="638"/>
              <a:ext cx="1728" cy="3397"/>
            </a:xfrm>
            <a:prstGeom prst="rect">
              <a:avLst/>
            </a:prstGeom>
            <a:ln>
              <a:noFill/>
            </a:ln>
            <a:effectLst>
              <a:outerShdw blurRad="190500" dist="127000" dir="5400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grpSp>
          <p:nvGrpSpPr>
            <p:cNvPr id="87" name="组合 86"/>
            <p:cNvGrpSpPr/>
            <p:nvPr/>
          </p:nvGrpSpPr>
          <p:grpSpPr>
            <a:xfrm>
              <a:off x="667" y="336"/>
              <a:ext cx="2179" cy="3631"/>
              <a:chOff x="387047" y="257477"/>
              <a:chExt cx="1384718" cy="2305331"/>
            </a:xfrm>
          </p:grpSpPr>
          <p:sp>
            <p:nvSpPr>
              <p:cNvPr id="88" name="文本框 87"/>
              <p:cNvSpPr txBox="1"/>
              <p:nvPr/>
            </p:nvSpPr>
            <p:spPr>
              <a:xfrm rot="5400000">
                <a:off x="-73260" y="717783"/>
                <a:ext cx="2305331" cy="1384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课堂革命</a:t>
                </a:r>
                <a:endPara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的真正意义</a:t>
                </a:r>
                <a:endPara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9" name="文本框 88"/>
              <p:cNvSpPr txBox="1"/>
              <p:nvPr/>
            </p:nvSpPr>
            <p:spPr>
              <a:xfrm rot="5400000">
                <a:off x="647428" y="1799013"/>
                <a:ext cx="309832" cy="398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r"/>
                <a:endParaRPr lang="zh-CN" alt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9" name="文本框 8"/>
          <p:cNvSpPr txBox="1"/>
          <p:nvPr/>
        </p:nvSpPr>
        <p:spPr>
          <a:xfrm>
            <a:off x="5051425" y="2698750"/>
            <a:ext cx="551751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利用实训室机房，</a:t>
            </a:r>
            <a:endParaRPr lang="zh-CN" sz="2800"/>
          </a:p>
          <a:p>
            <a:r>
              <a:rPr lang="zh-CN" sz="2800"/>
              <a:t>加上信息化赋能课堂，</a:t>
            </a:r>
            <a:endParaRPr lang="zh-CN" sz="2800"/>
          </a:p>
          <a:p>
            <a:r>
              <a:rPr sz="2800">
                <a:sym typeface="+mn-ea"/>
              </a:rPr>
              <a:t>真正把课堂交给学生，</a:t>
            </a:r>
            <a:endParaRPr sz="2800">
              <a:sym typeface="+mn-ea"/>
            </a:endParaRPr>
          </a:p>
          <a:p>
            <a:r>
              <a:rPr lang="zh-CN" sz="2800">
                <a:sym typeface="+mn-ea"/>
              </a:rPr>
              <a:t>让学生成为教学的中心，</a:t>
            </a:r>
            <a:endParaRPr sz="2800"/>
          </a:p>
          <a:p>
            <a:r>
              <a:rPr sz="2800">
                <a:sym typeface="+mn-ea"/>
              </a:rPr>
              <a:t>让学生积极主动</a:t>
            </a:r>
            <a:r>
              <a:rPr lang="zh-CN" sz="2800">
                <a:sym typeface="+mn-ea"/>
              </a:rPr>
              <a:t>地</a:t>
            </a:r>
            <a:r>
              <a:rPr sz="2800">
                <a:sym typeface="+mn-ea"/>
              </a:rPr>
              <a:t>去学习</a:t>
            </a:r>
            <a:r>
              <a:rPr lang="zh-CN" sz="2800">
                <a:sym typeface="+mn-ea"/>
              </a:rPr>
              <a:t>。</a:t>
            </a:r>
            <a:endParaRPr lang="zh-CN" sz="2800"/>
          </a:p>
          <a:p>
            <a:endParaRPr lang="zh-CN" sz="2800"/>
          </a:p>
          <a:p>
            <a:r>
              <a:rPr lang="en-US" altLang="zh-CN" sz="2800"/>
              <a:t>       </a:t>
            </a:r>
            <a:endParaRPr lang="zh-CN" altLang="en-US"/>
          </a:p>
        </p:txBody>
      </p:sp>
      <p:grpSp>
        <p:nvGrpSpPr>
          <p:cNvPr id="251" name="组合 250"/>
          <p:cNvGrpSpPr/>
          <p:nvPr/>
        </p:nvGrpSpPr>
        <p:grpSpPr>
          <a:xfrm>
            <a:off x="1415892" y="2592702"/>
            <a:ext cx="2770188" cy="2498725"/>
            <a:chOff x="9291638" y="5484813"/>
            <a:chExt cx="2770188" cy="2498725"/>
          </a:xfrm>
        </p:grpSpPr>
        <p:sp>
          <p:nvSpPr>
            <p:cNvPr id="252" name="Oval 571"/>
            <p:cNvSpPr>
              <a:spLocks noChangeArrowheads="1"/>
            </p:cNvSpPr>
            <p:nvPr/>
          </p:nvSpPr>
          <p:spPr bwMode="auto">
            <a:xfrm>
              <a:off x="9553576" y="5602288"/>
              <a:ext cx="2232025" cy="2233612"/>
            </a:xfrm>
            <a:prstGeom prst="ellipse">
              <a:avLst/>
            </a:prstGeom>
            <a:solidFill>
              <a:srgbClr val="4FE0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Rectangle 586"/>
            <p:cNvSpPr>
              <a:spLocks noChangeArrowheads="1"/>
            </p:cNvSpPr>
            <p:nvPr/>
          </p:nvSpPr>
          <p:spPr bwMode="auto">
            <a:xfrm>
              <a:off x="10272713" y="5568950"/>
              <a:ext cx="911225" cy="585787"/>
            </a:xfrm>
            <a:prstGeom prst="rect">
              <a:avLst/>
            </a:prstGeom>
            <a:solidFill>
              <a:srgbClr val="354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Rectangle 587"/>
            <p:cNvSpPr>
              <a:spLocks noChangeArrowheads="1"/>
            </p:cNvSpPr>
            <p:nvPr/>
          </p:nvSpPr>
          <p:spPr bwMode="auto">
            <a:xfrm>
              <a:off x="10272713" y="5568950"/>
              <a:ext cx="911225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Rectangle 588"/>
            <p:cNvSpPr>
              <a:spLocks noChangeArrowheads="1"/>
            </p:cNvSpPr>
            <p:nvPr/>
          </p:nvSpPr>
          <p:spPr bwMode="auto">
            <a:xfrm>
              <a:off x="10307638" y="5591175"/>
              <a:ext cx="846138" cy="544512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Rectangle 589"/>
            <p:cNvSpPr>
              <a:spLocks noChangeArrowheads="1"/>
            </p:cNvSpPr>
            <p:nvPr/>
          </p:nvSpPr>
          <p:spPr bwMode="auto">
            <a:xfrm>
              <a:off x="10307638" y="5591175"/>
              <a:ext cx="846138" cy="5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590"/>
            <p:cNvSpPr>
              <a:spLocks noEditPoints="1"/>
            </p:cNvSpPr>
            <p:nvPr/>
          </p:nvSpPr>
          <p:spPr bwMode="auto">
            <a:xfrm>
              <a:off x="10353676" y="5591175"/>
              <a:ext cx="800100" cy="544512"/>
            </a:xfrm>
            <a:custGeom>
              <a:avLst/>
              <a:gdLst>
                <a:gd name="T0" fmla="*/ 225 w 1527"/>
                <a:gd name="T1" fmla="*/ 814 h 1037"/>
                <a:gd name="T2" fmla="*/ 168 w 1527"/>
                <a:gd name="T3" fmla="*/ 630 h 1037"/>
                <a:gd name="T4" fmla="*/ 168 w 1527"/>
                <a:gd name="T5" fmla="*/ 724 h 1037"/>
                <a:gd name="T6" fmla="*/ 225 w 1527"/>
                <a:gd name="T7" fmla="*/ 630 h 1037"/>
                <a:gd name="T8" fmla="*/ 360 w 1527"/>
                <a:gd name="T9" fmla="*/ 630 h 1037"/>
                <a:gd name="T10" fmla="*/ 145 w 1527"/>
                <a:gd name="T11" fmla="*/ 590 h 1037"/>
                <a:gd name="T12" fmla="*/ 369 w 1527"/>
                <a:gd name="T13" fmla="*/ 559 h 1037"/>
                <a:gd name="T14" fmla="*/ 365 w 1527"/>
                <a:gd name="T15" fmla="*/ 590 h 1037"/>
                <a:gd name="T16" fmla="*/ 128 w 1527"/>
                <a:gd name="T17" fmla="*/ 489 h 1037"/>
                <a:gd name="T18" fmla="*/ 168 w 1527"/>
                <a:gd name="T19" fmla="*/ 489 h 1037"/>
                <a:gd name="T20" fmla="*/ 225 w 1527"/>
                <a:gd name="T21" fmla="*/ 519 h 1037"/>
                <a:gd name="T22" fmla="*/ 168 w 1527"/>
                <a:gd name="T23" fmla="*/ 318 h 1037"/>
                <a:gd name="T24" fmla="*/ 168 w 1527"/>
                <a:gd name="T25" fmla="*/ 449 h 1037"/>
                <a:gd name="T26" fmla="*/ 225 w 1527"/>
                <a:gd name="T27" fmla="*/ 318 h 1037"/>
                <a:gd name="T28" fmla="*/ 399 w 1527"/>
                <a:gd name="T29" fmla="*/ 318 h 1037"/>
                <a:gd name="T30" fmla="*/ 92 w 1527"/>
                <a:gd name="T31" fmla="*/ 277 h 1037"/>
                <a:gd name="T32" fmla="*/ 214 w 1527"/>
                <a:gd name="T33" fmla="*/ 277 h 1037"/>
                <a:gd name="T34" fmla="*/ 1469 w 1527"/>
                <a:gd name="T35" fmla="*/ 0 h 1037"/>
                <a:gd name="T36" fmla="*/ 172 w 1527"/>
                <a:gd name="T37" fmla="*/ 1037 h 1037"/>
                <a:gd name="T38" fmla="*/ 168 w 1527"/>
                <a:gd name="T39" fmla="*/ 1021 h 1037"/>
                <a:gd name="T40" fmla="*/ 168 w 1527"/>
                <a:gd name="T41" fmla="*/ 1021 h 1037"/>
                <a:gd name="T42" fmla="*/ 168 w 1527"/>
                <a:gd name="T43" fmla="*/ 1019 h 1037"/>
                <a:gd name="T44" fmla="*/ 168 w 1527"/>
                <a:gd name="T45" fmla="*/ 944 h 1037"/>
                <a:gd name="T46" fmla="*/ 149 w 1527"/>
                <a:gd name="T47" fmla="*/ 931 h 1037"/>
                <a:gd name="T48" fmla="*/ 132 w 1527"/>
                <a:gd name="T49" fmla="*/ 854 h 1037"/>
                <a:gd name="T50" fmla="*/ 125 w 1527"/>
                <a:gd name="T51" fmla="*/ 814 h 1037"/>
                <a:gd name="T52" fmla="*/ 49 w 1527"/>
                <a:gd name="T53" fmla="*/ 724 h 1037"/>
                <a:gd name="T54" fmla="*/ 49 w 1527"/>
                <a:gd name="T55" fmla="*/ 630 h 1037"/>
                <a:gd name="T56" fmla="*/ 82 w 1527"/>
                <a:gd name="T57" fmla="*/ 559 h 1037"/>
                <a:gd name="T58" fmla="*/ 75 w 1527"/>
                <a:gd name="T59" fmla="*/ 519 h 1037"/>
                <a:gd name="T60" fmla="*/ 49 w 1527"/>
                <a:gd name="T61" fmla="*/ 449 h 1037"/>
                <a:gd name="T62" fmla="*/ 24 w 1527"/>
                <a:gd name="T63" fmla="*/ 218 h 1037"/>
                <a:gd name="T64" fmla="*/ 52 w 1527"/>
                <a:gd name="T65" fmla="*/ 175 h 1037"/>
                <a:gd name="T66" fmla="*/ 80 w 1527"/>
                <a:gd name="T67" fmla="*/ 209 h 1037"/>
                <a:gd name="T68" fmla="*/ 417 w 1527"/>
                <a:gd name="T69" fmla="*/ 165 h 1037"/>
                <a:gd name="T70" fmla="*/ 417 w 1527"/>
                <a:gd name="T71" fmla="*/ 165 h 1037"/>
                <a:gd name="T72" fmla="*/ 424 w 1527"/>
                <a:gd name="T73" fmla="*/ 147 h 1037"/>
                <a:gd name="T74" fmla="*/ 473 w 1527"/>
                <a:gd name="T75" fmla="*/ 174 h 1037"/>
                <a:gd name="T76" fmla="*/ 473 w 1527"/>
                <a:gd name="T77" fmla="*/ 174 h 1037"/>
                <a:gd name="T78" fmla="*/ 473 w 1527"/>
                <a:gd name="T79" fmla="*/ 175 h 1037"/>
                <a:gd name="T80" fmla="*/ 473 w 1527"/>
                <a:gd name="T81" fmla="*/ 175 h 1037"/>
                <a:gd name="T82" fmla="*/ 473 w 1527"/>
                <a:gd name="T83" fmla="*/ 176 h 1037"/>
                <a:gd name="T84" fmla="*/ 665 w 1527"/>
                <a:gd name="T85" fmla="*/ 249 h 1037"/>
                <a:gd name="T86" fmla="*/ 665 w 1527"/>
                <a:gd name="T87" fmla="*/ 277 h 1037"/>
                <a:gd name="T88" fmla="*/ 439 w 1527"/>
                <a:gd name="T89" fmla="*/ 449 h 1037"/>
                <a:gd name="T90" fmla="*/ 434 w 1527"/>
                <a:gd name="T91" fmla="*/ 489 h 1037"/>
                <a:gd name="T92" fmla="*/ 665 w 1527"/>
                <a:gd name="T93" fmla="*/ 559 h 1037"/>
                <a:gd name="T94" fmla="*/ 665 w 1527"/>
                <a:gd name="T95" fmla="*/ 590 h 1037"/>
                <a:gd name="T96" fmla="*/ 406 w 1527"/>
                <a:gd name="T97" fmla="*/ 724 h 1037"/>
                <a:gd name="T98" fmla="*/ 401 w 1527"/>
                <a:gd name="T99" fmla="*/ 764 h 1037"/>
                <a:gd name="T100" fmla="*/ 665 w 1527"/>
                <a:gd name="T101" fmla="*/ 854 h 1037"/>
                <a:gd name="T102" fmla="*/ 386 w 1527"/>
                <a:gd name="T103" fmla="*/ 882 h 1037"/>
                <a:gd name="T104" fmla="*/ 361 w 1527"/>
                <a:gd name="T105" fmla="*/ 911 h 1037"/>
                <a:gd name="T106" fmla="*/ 331 w 1527"/>
                <a:gd name="T107" fmla="*/ 871 h 1037"/>
                <a:gd name="T108" fmla="*/ 331 w 1527"/>
                <a:gd name="T109" fmla="*/ 871 h 1037"/>
                <a:gd name="T110" fmla="*/ 333 w 1527"/>
                <a:gd name="T111" fmla="*/ 854 h 1037"/>
                <a:gd name="T112" fmla="*/ 225 w 1527"/>
                <a:gd name="T113" fmla="*/ 1019 h 1037"/>
                <a:gd name="T114" fmla="*/ 1527 w 1527"/>
                <a:gd name="T115" fmla="*/ 1037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7" h="1037">
                  <a:moveTo>
                    <a:pt x="344" y="764"/>
                  </a:moveTo>
                  <a:cubicBezTo>
                    <a:pt x="225" y="764"/>
                    <a:pt x="225" y="764"/>
                    <a:pt x="225" y="764"/>
                  </a:cubicBezTo>
                  <a:cubicBezTo>
                    <a:pt x="225" y="814"/>
                    <a:pt x="225" y="814"/>
                    <a:pt x="225" y="814"/>
                  </a:cubicBezTo>
                  <a:cubicBezTo>
                    <a:pt x="338" y="814"/>
                    <a:pt x="338" y="814"/>
                    <a:pt x="338" y="814"/>
                  </a:cubicBezTo>
                  <a:cubicBezTo>
                    <a:pt x="344" y="764"/>
                    <a:pt x="344" y="764"/>
                    <a:pt x="344" y="764"/>
                  </a:cubicBezTo>
                  <a:moveTo>
                    <a:pt x="168" y="630"/>
                  </a:moveTo>
                  <a:cubicBezTo>
                    <a:pt x="152" y="630"/>
                    <a:pt x="152" y="630"/>
                    <a:pt x="152" y="630"/>
                  </a:cubicBezTo>
                  <a:cubicBezTo>
                    <a:pt x="168" y="724"/>
                    <a:pt x="168" y="724"/>
                    <a:pt x="168" y="724"/>
                  </a:cubicBezTo>
                  <a:cubicBezTo>
                    <a:pt x="168" y="724"/>
                    <a:pt x="168" y="724"/>
                    <a:pt x="168" y="724"/>
                  </a:cubicBezTo>
                  <a:cubicBezTo>
                    <a:pt x="168" y="630"/>
                    <a:pt x="168" y="630"/>
                    <a:pt x="168" y="630"/>
                  </a:cubicBezTo>
                  <a:moveTo>
                    <a:pt x="360" y="630"/>
                  </a:moveTo>
                  <a:cubicBezTo>
                    <a:pt x="225" y="630"/>
                    <a:pt x="225" y="630"/>
                    <a:pt x="225" y="630"/>
                  </a:cubicBezTo>
                  <a:cubicBezTo>
                    <a:pt x="225" y="724"/>
                    <a:pt x="225" y="724"/>
                    <a:pt x="225" y="724"/>
                  </a:cubicBezTo>
                  <a:cubicBezTo>
                    <a:pt x="349" y="724"/>
                    <a:pt x="349" y="724"/>
                    <a:pt x="349" y="724"/>
                  </a:cubicBezTo>
                  <a:cubicBezTo>
                    <a:pt x="360" y="630"/>
                    <a:pt x="360" y="630"/>
                    <a:pt x="360" y="630"/>
                  </a:cubicBezTo>
                  <a:moveTo>
                    <a:pt x="168" y="559"/>
                  </a:moveTo>
                  <a:cubicBezTo>
                    <a:pt x="140" y="559"/>
                    <a:pt x="140" y="559"/>
                    <a:pt x="140" y="559"/>
                  </a:cubicBezTo>
                  <a:cubicBezTo>
                    <a:pt x="145" y="590"/>
                    <a:pt x="145" y="590"/>
                    <a:pt x="145" y="590"/>
                  </a:cubicBezTo>
                  <a:cubicBezTo>
                    <a:pt x="168" y="590"/>
                    <a:pt x="168" y="590"/>
                    <a:pt x="168" y="590"/>
                  </a:cubicBezTo>
                  <a:cubicBezTo>
                    <a:pt x="168" y="559"/>
                    <a:pt x="168" y="559"/>
                    <a:pt x="168" y="559"/>
                  </a:cubicBezTo>
                  <a:moveTo>
                    <a:pt x="369" y="559"/>
                  </a:moveTo>
                  <a:cubicBezTo>
                    <a:pt x="225" y="559"/>
                    <a:pt x="225" y="559"/>
                    <a:pt x="225" y="559"/>
                  </a:cubicBezTo>
                  <a:cubicBezTo>
                    <a:pt x="225" y="590"/>
                    <a:pt x="225" y="590"/>
                    <a:pt x="225" y="590"/>
                  </a:cubicBezTo>
                  <a:cubicBezTo>
                    <a:pt x="365" y="590"/>
                    <a:pt x="365" y="590"/>
                    <a:pt x="365" y="590"/>
                  </a:cubicBezTo>
                  <a:cubicBezTo>
                    <a:pt x="369" y="559"/>
                    <a:pt x="369" y="559"/>
                    <a:pt x="369" y="559"/>
                  </a:cubicBezTo>
                  <a:moveTo>
                    <a:pt x="168" y="489"/>
                  </a:moveTo>
                  <a:cubicBezTo>
                    <a:pt x="128" y="489"/>
                    <a:pt x="128" y="489"/>
                    <a:pt x="128" y="489"/>
                  </a:cubicBezTo>
                  <a:cubicBezTo>
                    <a:pt x="133" y="519"/>
                    <a:pt x="133" y="519"/>
                    <a:pt x="133" y="519"/>
                  </a:cubicBezTo>
                  <a:cubicBezTo>
                    <a:pt x="168" y="519"/>
                    <a:pt x="168" y="519"/>
                    <a:pt x="168" y="519"/>
                  </a:cubicBezTo>
                  <a:cubicBezTo>
                    <a:pt x="168" y="489"/>
                    <a:pt x="168" y="489"/>
                    <a:pt x="168" y="489"/>
                  </a:cubicBezTo>
                  <a:moveTo>
                    <a:pt x="378" y="489"/>
                  </a:moveTo>
                  <a:cubicBezTo>
                    <a:pt x="225" y="489"/>
                    <a:pt x="225" y="489"/>
                    <a:pt x="225" y="489"/>
                  </a:cubicBezTo>
                  <a:cubicBezTo>
                    <a:pt x="225" y="519"/>
                    <a:pt x="225" y="519"/>
                    <a:pt x="225" y="519"/>
                  </a:cubicBezTo>
                  <a:cubicBezTo>
                    <a:pt x="374" y="519"/>
                    <a:pt x="374" y="519"/>
                    <a:pt x="374" y="519"/>
                  </a:cubicBezTo>
                  <a:cubicBezTo>
                    <a:pt x="378" y="489"/>
                    <a:pt x="378" y="489"/>
                    <a:pt x="378" y="489"/>
                  </a:cubicBezTo>
                  <a:moveTo>
                    <a:pt x="168" y="318"/>
                  </a:moveTo>
                  <a:cubicBezTo>
                    <a:pt x="99" y="318"/>
                    <a:pt x="99" y="318"/>
                    <a:pt x="99" y="318"/>
                  </a:cubicBezTo>
                  <a:cubicBezTo>
                    <a:pt x="121" y="449"/>
                    <a:pt x="121" y="449"/>
                    <a:pt x="121" y="449"/>
                  </a:cubicBezTo>
                  <a:cubicBezTo>
                    <a:pt x="168" y="449"/>
                    <a:pt x="168" y="449"/>
                    <a:pt x="168" y="449"/>
                  </a:cubicBezTo>
                  <a:cubicBezTo>
                    <a:pt x="168" y="318"/>
                    <a:pt x="168" y="318"/>
                    <a:pt x="168" y="318"/>
                  </a:cubicBezTo>
                  <a:moveTo>
                    <a:pt x="399" y="318"/>
                  </a:moveTo>
                  <a:cubicBezTo>
                    <a:pt x="225" y="318"/>
                    <a:pt x="225" y="318"/>
                    <a:pt x="225" y="318"/>
                  </a:cubicBezTo>
                  <a:cubicBezTo>
                    <a:pt x="225" y="449"/>
                    <a:pt x="225" y="449"/>
                    <a:pt x="225" y="449"/>
                  </a:cubicBezTo>
                  <a:cubicBezTo>
                    <a:pt x="383" y="449"/>
                    <a:pt x="383" y="449"/>
                    <a:pt x="383" y="449"/>
                  </a:cubicBezTo>
                  <a:cubicBezTo>
                    <a:pt x="399" y="318"/>
                    <a:pt x="399" y="318"/>
                    <a:pt x="399" y="318"/>
                  </a:cubicBezTo>
                  <a:moveTo>
                    <a:pt x="407" y="249"/>
                  </a:moveTo>
                  <a:cubicBezTo>
                    <a:pt x="87" y="249"/>
                    <a:pt x="87" y="249"/>
                    <a:pt x="87" y="249"/>
                  </a:cubicBezTo>
                  <a:cubicBezTo>
                    <a:pt x="92" y="277"/>
                    <a:pt x="92" y="277"/>
                    <a:pt x="92" y="277"/>
                  </a:cubicBezTo>
                  <a:cubicBezTo>
                    <a:pt x="179" y="277"/>
                    <a:pt x="179" y="277"/>
                    <a:pt x="179" y="277"/>
                  </a:cubicBezTo>
                  <a:cubicBezTo>
                    <a:pt x="184" y="272"/>
                    <a:pt x="190" y="270"/>
                    <a:pt x="196" y="270"/>
                  </a:cubicBezTo>
                  <a:cubicBezTo>
                    <a:pt x="203" y="270"/>
                    <a:pt x="209" y="272"/>
                    <a:pt x="214" y="277"/>
                  </a:cubicBezTo>
                  <a:cubicBezTo>
                    <a:pt x="404" y="277"/>
                    <a:pt x="404" y="277"/>
                    <a:pt x="404" y="277"/>
                  </a:cubicBezTo>
                  <a:cubicBezTo>
                    <a:pt x="407" y="249"/>
                    <a:pt x="407" y="249"/>
                    <a:pt x="407" y="249"/>
                  </a:cubicBezTo>
                  <a:moveTo>
                    <a:pt x="14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37"/>
                    <a:pt x="0" y="1037"/>
                    <a:pt x="0" y="1037"/>
                  </a:cubicBezTo>
                  <a:cubicBezTo>
                    <a:pt x="172" y="1037"/>
                    <a:pt x="172" y="1037"/>
                    <a:pt x="172" y="1037"/>
                  </a:cubicBezTo>
                  <a:cubicBezTo>
                    <a:pt x="170" y="1032"/>
                    <a:pt x="169" y="1027"/>
                    <a:pt x="168" y="1022"/>
                  </a:cubicBezTo>
                  <a:cubicBezTo>
                    <a:pt x="168" y="1022"/>
                    <a:pt x="168" y="1022"/>
                    <a:pt x="168" y="1022"/>
                  </a:cubicBezTo>
                  <a:cubicBezTo>
                    <a:pt x="168" y="1021"/>
                    <a:pt x="168" y="1021"/>
                    <a:pt x="168" y="1021"/>
                  </a:cubicBezTo>
                  <a:cubicBezTo>
                    <a:pt x="168" y="1021"/>
                    <a:pt x="168" y="1021"/>
                    <a:pt x="168" y="1021"/>
                  </a:cubicBezTo>
                  <a:cubicBezTo>
                    <a:pt x="168" y="1021"/>
                    <a:pt x="168" y="1021"/>
                    <a:pt x="168" y="1021"/>
                  </a:cubicBezTo>
                  <a:cubicBezTo>
                    <a:pt x="168" y="1021"/>
                    <a:pt x="168" y="1021"/>
                    <a:pt x="168" y="1021"/>
                  </a:cubicBezTo>
                  <a:cubicBezTo>
                    <a:pt x="168" y="1020"/>
                    <a:pt x="168" y="1020"/>
                    <a:pt x="168" y="1020"/>
                  </a:cubicBezTo>
                  <a:cubicBezTo>
                    <a:pt x="168" y="1020"/>
                    <a:pt x="168" y="1020"/>
                    <a:pt x="168" y="1020"/>
                  </a:cubicBezTo>
                  <a:cubicBezTo>
                    <a:pt x="168" y="1020"/>
                    <a:pt x="168" y="1020"/>
                    <a:pt x="168" y="1019"/>
                  </a:cubicBezTo>
                  <a:cubicBezTo>
                    <a:pt x="168" y="1019"/>
                    <a:pt x="168" y="1019"/>
                    <a:pt x="168" y="1019"/>
                  </a:cubicBezTo>
                  <a:cubicBezTo>
                    <a:pt x="168" y="1019"/>
                    <a:pt x="168" y="1019"/>
                    <a:pt x="168" y="1019"/>
                  </a:cubicBezTo>
                  <a:cubicBezTo>
                    <a:pt x="168" y="944"/>
                    <a:pt x="168" y="944"/>
                    <a:pt x="168" y="944"/>
                  </a:cubicBezTo>
                  <a:cubicBezTo>
                    <a:pt x="161" y="943"/>
                    <a:pt x="154" y="938"/>
                    <a:pt x="149" y="931"/>
                  </a:cubicBezTo>
                  <a:cubicBezTo>
                    <a:pt x="149" y="931"/>
                    <a:pt x="149" y="931"/>
                    <a:pt x="149" y="931"/>
                  </a:cubicBezTo>
                  <a:cubicBezTo>
                    <a:pt x="149" y="931"/>
                    <a:pt x="149" y="931"/>
                    <a:pt x="149" y="931"/>
                  </a:cubicBezTo>
                  <a:cubicBezTo>
                    <a:pt x="146" y="926"/>
                    <a:pt x="144" y="921"/>
                    <a:pt x="143" y="916"/>
                  </a:cubicBezTo>
                  <a:cubicBezTo>
                    <a:pt x="143" y="916"/>
                    <a:pt x="143" y="915"/>
                    <a:pt x="143" y="915"/>
                  </a:cubicBezTo>
                  <a:cubicBezTo>
                    <a:pt x="132" y="854"/>
                    <a:pt x="132" y="854"/>
                    <a:pt x="132" y="854"/>
                  </a:cubicBezTo>
                  <a:cubicBezTo>
                    <a:pt x="49" y="854"/>
                    <a:pt x="49" y="854"/>
                    <a:pt x="49" y="854"/>
                  </a:cubicBezTo>
                  <a:cubicBezTo>
                    <a:pt x="49" y="814"/>
                    <a:pt x="49" y="814"/>
                    <a:pt x="49" y="814"/>
                  </a:cubicBezTo>
                  <a:cubicBezTo>
                    <a:pt x="125" y="814"/>
                    <a:pt x="125" y="814"/>
                    <a:pt x="125" y="814"/>
                  </a:cubicBezTo>
                  <a:cubicBezTo>
                    <a:pt x="117" y="764"/>
                    <a:pt x="117" y="764"/>
                    <a:pt x="117" y="764"/>
                  </a:cubicBezTo>
                  <a:cubicBezTo>
                    <a:pt x="49" y="764"/>
                    <a:pt x="49" y="764"/>
                    <a:pt x="49" y="764"/>
                  </a:cubicBezTo>
                  <a:cubicBezTo>
                    <a:pt x="49" y="724"/>
                    <a:pt x="49" y="724"/>
                    <a:pt x="49" y="724"/>
                  </a:cubicBezTo>
                  <a:cubicBezTo>
                    <a:pt x="110" y="724"/>
                    <a:pt x="110" y="724"/>
                    <a:pt x="110" y="724"/>
                  </a:cubicBezTo>
                  <a:cubicBezTo>
                    <a:pt x="94" y="630"/>
                    <a:pt x="94" y="630"/>
                    <a:pt x="94" y="630"/>
                  </a:cubicBezTo>
                  <a:cubicBezTo>
                    <a:pt x="49" y="630"/>
                    <a:pt x="49" y="630"/>
                    <a:pt x="49" y="630"/>
                  </a:cubicBezTo>
                  <a:cubicBezTo>
                    <a:pt x="49" y="590"/>
                    <a:pt x="49" y="590"/>
                    <a:pt x="49" y="590"/>
                  </a:cubicBezTo>
                  <a:cubicBezTo>
                    <a:pt x="87" y="590"/>
                    <a:pt x="87" y="590"/>
                    <a:pt x="87" y="590"/>
                  </a:cubicBezTo>
                  <a:cubicBezTo>
                    <a:pt x="82" y="559"/>
                    <a:pt x="82" y="559"/>
                    <a:pt x="82" y="559"/>
                  </a:cubicBezTo>
                  <a:cubicBezTo>
                    <a:pt x="49" y="559"/>
                    <a:pt x="49" y="559"/>
                    <a:pt x="49" y="559"/>
                  </a:cubicBezTo>
                  <a:cubicBezTo>
                    <a:pt x="49" y="519"/>
                    <a:pt x="49" y="519"/>
                    <a:pt x="49" y="519"/>
                  </a:cubicBezTo>
                  <a:cubicBezTo>
                    <a:pt x="75" y="519"/>
                    <a:pt x="75" y="519"/>
                    <a:pt x="75" y="519"/>
                  </a:cubicBezTo>
                  <a:cubicBezTo>
                    <a:pt x="70" y="489"/>
                    <a:pt x="70" y="489"/>
                    <a:pt x="70" y="489"/>
                  </a:cubicBezTo>
                  <a:cubicBezTo>
                    <a:pt x="49" y="489"/>
                    <a:pt x="49" y="489"/>
                    <a:pt x="49" y="489"/>
                  </a:cubicBezTo>
                  <a:cubicBezTo>
                    <a:pt x="49" y="449"/>
                    <a:pt x="49" y="449"/>
                    <a:pt x="49" y="449"/>
                  </a:cubicBezTo>
                  <a:cubicBezTo>
                    <a:pt x="63" y="449"/>
                    <a:pt x="63" y="449"/>
                    <a:pt x="63" y="449"/>
                  </a:cubicBezTo>
                  <a:cubicBezTo>
                    <a:pt x="24" y="218"/>
                    <a:pt x="24" y="218"/>
                    <a:pt x="24" y="218"/>
                  </a:cubicBezTo>
                  <a:cubicBezTo>
                    <a:pt x="24" y="218"/>
                    <a:pt x="24" y="218"/>
                    <a:pt x="24" y="218"/>
                  </a:cubicBezTo>
                  <a:cubicBezTo>
                    <a:pt x="24" y="218"/>
                    <a:pt x="24" y="218"/>
                    <a:pt x="24" y="218"/>
                  </a:cubicBezTo>
                  <a:cubicBezTo>
                    <a:pt x="21" y="198"/>
                    <a:pt x="31" y="180"/>
                    <a:pt x="46" y="175"/>
                  </a:cubicBezTo>
                  <a:cubicBezTo>
                    <a:pt x="48" y="175"/>
                    <a:pt x="50" y="175"/>
                    <a:pt x="52" y="175"/>
                  </a:cubicBezTo>
                  <a:cubicBezTo>
                    <a:pt x="65" y="175"/>
                    <a:pt x="76" y="186"/>
                    <a:pt x="79" y="203"/>
                  </a:cubicBezTo>
                  <a:cubicBezTo>
                    <a:pt x="79" y="203"/>
                    <a:pt x="79" y="203"/>
                    <a:pt x="79" y="203"/>
                  </a:cubicBezTo>
                  <a:cubicBezTo>
                    <a:pt x="80" y="209"/>
                    <a:pt x="80" y="209"/>
                    <a:pt x="80" y="209"/>
                  </a:cubicBezTo>
                  <a:cubicBezTo>
                    <a:pt x="412" y="209"/>
                    <a:pt x="412" y="209"/>
                    <a:pt x="412" y="209"/>
                  </a:cubicBezTo>
                  <a:cubicBezTo>
                    <a:pt x="417" y="165"/>
                    <a:pt x="417" y="165"/>
                    <a:pt x="417" y="165"/>
                  </a:cubicBezTo>
                  <a:cubicBezTo>
                    <a:pt x="417" y="165"/>
                    <a:pt x="417" y="165"/>
                    <a:pt x="417" y="165"/>
                  </a:cubicBezTo>
                  <a:cubicBezTo>
                    <a:pt x="417" y="165"/>
                    <a:pt x="417" y="165"/>
                    <a:pt x="417" y="165"/>
                  </a:cubicBezTo>
                  <a:cubicBezTo>
                    <a:pt x="417" y="165"/>
                    <a:pt x="417" y="165"/>
                    <a:pt x="417" y="165"/>
                  </a:cubicBezTo>
                  <a:cubicBezTo>
                    <a:pt x="417" y="165"/>
                    <a:pt x="417" y="165"/>
                    <a:pt x="417" y="165"/>
                  </a:cubicBezTo>
                  <a:cubicBezTo>
                    <a:pt x="418" y="158"/>
                    <a:pt x="420" y="152"/>
                    <a:pt x="423" y="148"/>
                  </a:cubicBezTo>
                  <a:cubicBezTo>
                    <a:pt x="423" y="148"/>
                    <a:pt x="424" y="147"/>
                    <a:pt x="424" y="147"/>
                  </a:cubicBezTo>
                  <a:cubicBezTo>
                    <a:pt x="424" y="147"/>
                    <a:pt x="424" y="147"/>
                    <a:pt x="424" y="147"/>
                  </a:cubicBezTo>
                  <a:cubicBezTo>
                    <a:pt x="429" y="140"/>
                    <a:pt x="437" y="135"/>
                    <a:pt x="445" y="135"/>
                  </a:cubicBezTo>
                  <a:cubicBezTo>
                    <a:pt x="446" y="135"/>
                    <a:pt x="448" y="135"/>
                    <a:pt x="449" y="135"/>
                  </a:cubicBezTo>
                  <a:cubicBezTo>
                    <a:pt x="464" y="138"/>
                    <a:pt x="474" y="155"/>
                    <a:pt x="473" y="174"/>
                  </a:cubicBezTo>
                  <a:cubicBezTo>
                    <a:pt x="473" y="174"/>
                    <a:pt x="473" y="174"/>
                    <a:pt x="473" y="174"/>
                  </a:cubicBezTo>
                  <a:cubicBezTo>
                    <a:pt x="473" y="174"/>
                    <a:pt x="473" y="174"/>
                    <a:pt x="473" y="174"/>
                  </a:cubicBezTo>
                  <a:cubicBezTo>
                    <a:pt x="473" y="174"/>
                    <a:pt x="473" y="174"/>
                    <a:pt x="473" y="174"/>
                  </a:cubicBezTo>
                  <a:cubicBezTo>
                    <a:pt x="473" y="174"/>
                    <a:pt x="473" y="175"/>
                    <a:pt x="473" y="175"/>
                  </a:cubicBezTo>
                  <a:cubicBezTo>
                    <a:pt x="473" y="175"/>
                    <a:pt x="473" y="175"/>
                    <a:pt x="473" y="175"/>
                  </a:cubicBezTo>
                  <a:cubicBezTo>
                    <a:pt x="473" y="175"/>
                    <a:pt x="473" y="175"/>
                    <a:pt x="473" y="175"/>
                  </a:cubicBezTo>
                  <a:cubicBezTo>
                    <a:pt x="473" y="175"/>
                    <a:pt x="473" y="175"/>
                    <a:pt x="473" y="175"/>
                  </a:cubicBezTo>
                  <a:cubicBezTo>
                    <a:pt x="473" y="175"/>
                    <a:pt x="473" y="175"/>
                    <a:pt x="473" y="175"/>
                  </a:cubicBezTo>
                  <a:cubicBezTo>
                    <a:pt x="473" y="175"/>
                    <a:pt x="473" y="175"/>
                    <a:pt x="473" y="175"/>
                  </a:cubicBezTo>
                  <a:cubicBezTo>
                    <a:pt x="473" y="176"/>
                    <a:pt x="473" y="176"/>
                    <a:pt x="473" y="176"/>
                  </a:cubicBezTo>
                  <a:cubicBezTo>
                    <a:pt x="473" y="176"/>
                    <a:pt x="473" y="176"/>
                    <a:pt x="473" y="176"/>
                  </a:cubicBezTo>
                  <a:cubicBezTo>
                    <a:pt x="473" y="176"/>
                    <a:pt x="473" y="176"/>
                    <a:pt x="473" y="176"/>
                  </a:cubicBezTo>
                  <a:cubicBezTo>
                    <a:pt x="469" y="209"/>
                    <a:pt x="469" y="209"/>
                    <a:pt x="469" y="209"/>
                  </a:cubicBezTo>
                  <a:cubicBezTo>
                    <a:pt x="665" y="209"/>
                    <a:pt x="665" y="209"/>
                    <a:pt x="665" y="209"/>
                  </a:cubicBezTo>
                  <a:cubicBezTo>
                    <a:pt x="665" y="249"/>
                    <a:pt x="665" y="249"/>
                    <a:pt x="665" y="249"/>
                  </a:cubicBezTo>
                  <a:cubicBezTo>
                    <a:pt x="464" y="249"/>
                    <a:pt x="464" y="249"/>
                    <a:pt x="464" y="249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665" y="277"/>
                    <a:pt x="665" y="277"/>
                    <a:pt x="665" y="277"/>
                  </a:cubicBezTo>
                  <a:cubicBezTo>
                    <a:pt x="665" y="318"/>
                    <a:pt x="665" y="318"/>
                    <a:pt x="665" y="318"/>
                  </a:cubicBezTo>
                  <a:cubicBezTo>
                    <a:pt x="455" y="318"/>
                    <a:pt x="455" y="318"/>
                    <a:pt x="455" y="318"/>
                  </a:cubicBezTo>
                  <a:cubicBezTo>
                    <a:pt x="439" y="449"/>
                    <a:pt x="439" y="449"/>
                    <a:pt x="439" y="449"/>
                  </a:cubicBezTo>
                  <a:cubicBezTo>
                    <a:pt x="665" y="449"/>
                    <a:pt x="665" y="449"/>
                    <a:pt x="665" y="449"/>
                  </a:cubicBezTo>
                  <a:cubicBezTo>
                    <a:pt x="665" y="489"/>
                    <a:pt x="665" y="489"/>
                    <a:pt x="665" y="489"/>
                  </a:cubicBezTo>
                  <a:cubicBezTo>
                    <a:pt x="434" y="489"/>
                    <a:pt x="434" y="489"/>
                    <a:pt x="434" y="489"/>
                  </a:cubicBezTo>
                  <a:cubicBezTo>
                    <a:pt x="431" y="519"/>
                    <a:pt x="431" y="519"/>
                    <a:pt x="431" y="519"/>
                  </a:cubicBezTo>
                  <a:cubicBezTo>
                    <a:pt x="665" y="519"/>
                    <a:pt x="665" y="519"/>
                    <a:pt x="665" y="519"/>
                  </a:cubicBezTo>
                  <a:cubicBezTo>
                    <a:pt x="665" y="559"/>
                    <a:pt x="665" y="559"/>
                    <a:pt x="665" y="559"/>
                  </a:cubicBezTo>
                  <a:cubicBezTo>
                    <a:pt x="426" y="559"/>
                    <a:pt x="426" y="559"/>
                    <a:pt x="426" y="559"/>
                  </a:cubicBezTo>
                  <a:cubicBezTo>
                    <a:pt x="422" y="590"/>
                    <a:pt x="422" y="590"/>
                    <a:pt x="422" y="590"/>
                  </a:cubicBezTo>
                  <a:cubicBezTo>
                    <a:pt x="665" y="590"/>
                    <a:pt x="665" y="590"/>
                    <a:pt x="665" y="590"/>
                  </a:cubicBezTo>
                  <a:cubicBezTo>
                    <a:pt x="665" y="630"/>
                    <a:pt x="665" y="630"/>
                    <a:pt x="665" y="630"/>
                  </a:cubicBezTo>
                  <a:cubicBezTo>
                    <a:pt x="417" y="630"/>
                    <a:pt x="417" y="630"/>
                    <a:pt x="417" y="630"/>
                  </a:cubicBezTo>
                  <a:cubicBezTo>
                    <a:pt x="406" y="724"/>
                    <a:pt x="406" y="724"/>
                    <a:pt x="406" y="724"/>
                  </a:cubicBezTo>
                  <a:cubicBezTo>
                    <a:pt x="665" y="724"/>
                    <a:pt x="665" y="724"/>
                    <a:pt x="665" y="724"/>
                  </a:cubicBezTo>
                  <a:cubicBezTo>
                    <a:pt x="665" y="764"/>
                    <a:pt x="665" y="764"/>
                    <a:pt x="665" y="764"/>
                  </a:cubicBezTo>
                  <a:cubicBezTo>
                    <a:pt x="401" y="764"/>
                    <a:pt x="401" y="764"/>
                    <a:pt x="401" y="764"/>
                  </a:cubicBezTo>
                  <a:cubicBezTo>
                    <a:pt x="395" y="814"/>
                    <a:pt x="395" y="814"/>
                    <a:pt x="395" y="814"/>
                  </a:cubicBezTo>
                  <a:cubicBezTo>
                    <a:pt x="665" y="814"/>
                    <a:pt x="665" y="814"/>
                    <a:pt x="665" y="814"/>
                  </a:cubicBezTo>
                  <a:cubicBezTo>
                    <a:pt x="665" y="854"/>
                    <a:pt x="665" y="854"/>
                    <a:pt x="665" y="854"/>
                  </a:cubicBezTo>
                  <a:cubicBezTo>
                    <a:pt x="390" y="854"/>
                    <a:pt x="390" y="854"/>
                    <a:pt x="390" y="854"/>
                  </a:cubicBezTo>
                  <a:cubicBezTo>
                    <a:pt x="387" y="881"/>
                    <a:pt x="387" y="881"/>
                    <a:pt x="387" y="881"/>
                  </a:cubicBezTo>
                  <a:cubicBezTo>
                    <a:pt x="387" y="881"/>
                    <a:pt x="387" y="881"/>
                    <a:pt x="386" y="882"/>
                  </a:cubicBezTo>
                  <a:cubicBezTo>
                    <a:pt x="385" y="890"/>
                    <a:pt x="382" y="897"/>
                    <a:pt x="377" y="902"/>
                  </a:cubicBezTo>
                  <a:cubicBezTo>
                    <a:pt x="374" y="907"/>
                    <a:pt x="369" y="910"/>
                    <a:pt x="364" y="911"/>
                  </a:cubicBezTo>
                  <a:cubicBezTo>
                    <a:pt x="363" y="911"/>
                    <a:pt x="362" y="911"/>
                    <a:pt x="361" y="911"/>
                  </a:cubicBezTo>
                  <a:cubicBezTo>
                    <a:pt x="360" y="912"/>
                    <a:pt x="360" y="912"/>
                    <a:pt x="359" y="912"/>
                  </a:cubicBezTo>
                  <a:cubicBezTo>
                    <a:pt x="357" y="912"/>
                    <a:pt x="356" y="911"/>
                    <a:pt x="354" y="911"/>
                  </a:cubicBezTo>
                  <a:cubicBezTo>
                    <a:pt x="339" y="908"/>
                    <a:pt x="329" y="890"/>
                    <a:pt x="331" y="871"/>
                  </a:cubicBezTo>
                  <a:cubicBezTo>
                    <a:pt x="331" y="871"/>
                    <a:pt x="331" y="871"/>
                    <a:pt x="331" y="871"/>
                  </a:cubicBezTo>
                  <a:cubicBezTo>
                    <a:pt x="331" y="871"/>
                    <a:pt x="331" y="871"/>
                    <a:pt x="331" y="871"/>
                  </a:cubicBezTo>
                  <a:cubicBezTo>
                    <a:pt x="331" y="871"/>
                    <a:pt x="331" y="871"/>
                    <a:pt x="331" y="871"/>
                  </a:cubicBezTo>
                  <a:cubicBezTo>
                    <a:pt x="331" y="870"/>
                    <a:pt x="331" y="870"/>
                    <a:pt x="331" y="870"/>
                  </a:cubicBezTo>
                  <a:cubicBezTo>
                    <a:pt x="331" y="870"/>
                    <a:pt x="331" y="870"/>
                    <a:pt x="331" y="870"/>
                  </a:cubicBezTo>
                  <a:cubicBezTo>
                    <a:pt x="333" y="854"/>
                    <a:pt x="333" y="854"/>
                    <a:pt x="333" y="854"/>
                  </a:cubicBezTo>
                  <a:cubicBezTo>
                    <a:pt x="225" y="854"/>
                    <a:pt x="225" y="854"/>
                    <a:pt x="225" y="854"/>
                  </a:cubicBezTo>
                  <a:cubicBezTo>
                    <a:pt x="225" y="1019"/>
                    <a:pt x="225" y="1019"/>
                    <a:pt x="225" y="1019"/>
                  </a:cubicBezTo>
                  <a:cubicBezTo>
                    <a:pt x="225" y="1019"/>
                    <a:pt x="225" y="1019"/>
                    <a:pt x="225" y="1019"/>
                  </a:cubicBezTo>
                  <a:cubicBezTo>
                    <a:pt x="225" y="1019"/>
                    <a:pt x="225" y="1019"/>
                    <a:pt x="225" y="1019"/>
                  </a:cubicBezTo>
                  <a:cubicBezTo>
                    <a:pt x="225" y="1026"/>
                    <a:pt x="223" y="1032"/>
                    <a:pt x="221" y="1037"/>
                  </a:cubicBezTo>
                  <a:cubicBezTo>
                    <a:pt x="1527" y="1037"/>
                    <a:pt x="1527" y="1037"/>
                    <a:pt x="1527" y="1037"/>
                  </a:cubicBezTo>
                  <a:cubicBezTo>
                    <a:pt x="1469" y="1037"/>
                    <a:pt x="1469" y="1037"/>
                    <a:pt x="1469" y="1037"/>
                  </a:cubicBezTo>
                  <a:cubicBezTo>
                    <a:pt x="1469" y="0"/>
                    <a:pt x="1469" y="0"/>
                    <a:pt x="1469" y="0"/>
                  </a:cubicBezTo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Rectangle 591"/>
            <p:cNvSpPr>
              <a:spLocks noChangeArrowheads="1"/>
            </p:cNvSpPr>
            <p:nvPr/>
          </p:nvSpPr>
          <p:spPr bwMode="auto">
            <a:xfrm>
              <a:off x="10780713" y="5619750"/>
              <a:ext cx="322263" cy="20637"/>
            </a:xfrm>
            <a:prstGeom prst="rect">
              <a:avLst/>
            </a:prstGeom>
            <a:solidFill>
              <a:srgbClr val="16A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Rectangle 592"/>
            <p:cNvSpPr>
              <a:spLocks noChangeArrowheads="1"/>
            </p:cNvSpPr>
            <p:nvPr/>
          </p:nvSpPr>
          <p:spPr bwMode="auto">
            <a:xfrm>
              <a:off x="10780713" y="5668963"/>
              <a:ext cx="322263" cy="20637"/>
            </a:xfrm>
            <a:prstGeom prst="rect">
              <a:avLst/>
            </a:prstGeom>
            <a:solidFill>
              <a:srgbClr val="16A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Rectangle 593"/>
            <p:cNvSpPr>
              <a:spLocks noChangeArrowheads="1"/>
            </p:cNvSpPr>
            <p:nvPr/>
          </p:nvSpPr>
          <p:spPr bwMode="auto">
            <a:xfrm>
              <a:off x="10769601" y="5726113"/>
              <a:ext cx="323850" cy="20637"/>
            </a:xfrm>
            <a:prstGeom prst="rect">
              <a:avLst/>
            </a:prstGeom>
            <a:solidFill>
              <a:srgbClr val="16A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Rectangle 594"/>
            <p:cNvSpPr>
              <a:spLocks noChangeArrowheads="1"/>
            </p:cNvSpPr>
            <p:nvPr/>
          </p:nvSpPr>
          <p:spPr bwMode="auto">
            <a:xfrm>
              <a:off x="10769601" y="5768975"/>
              <a:ext cx="323850" cy="20637"/>
            </a:xfrm>
            <a:prstGeom prst="rect">
              <a:avLst/>
            </a:prstGeom>
            <a:solidFill>
              <a:srgbClr val="16A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Rectangle 595"/>
            <p:cNvSpPr>
              <a:spLocks noChangeArrowheads="1"/>
            </p:cNvSpPr>
            <p:nvPr/>
          </p:nvSpPr>
          <p:spPr bwMode="auto">
            <a:xfrm>
              <a:off x="10769601" y="5815013"/>
              <a:ext cx="323850" cy="22225"/>
            </a:xfrm>
            <a:prstGeom prst="rect">
              <a:avLst/>
            </a:prstGeom>
            <a:solidFill>
              <a:srgbClr val="16A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Rectangle 596"/>
            <p:cNvSpPr>
              <a:spLocks noChangeArrowheads="1"/>
            </p:cNvSpPr>
            <p:nvPr/>
          </p:nvSpPr>
          <p:spPr bwMode="auto">
            <a:xfrm>
              <a:off x="10769601" y="5889625"/>
              <a:ext cx="323850" cy="22225"/>
            </a:xfrm>
            <a:prstGeom prst="rect">
              <a:avLst/>
            </a:prstGeom>
            <a:solidFill>
              <a:srgbClr val="16A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597"/>
            <p:cNvSpPr/>
            <p:nvPr/>
          </p:nvSpPr>
          <p:spPr bwMode="auto">
            <a:xfrm>
              <a:off x="10728326" y="5484813"/>
              <a:ext cx="273050" cy="725487"/>
            </a:xfrm>
            <a:custGeom>
              <a:avLst/>
              <a:gdLst>
                <a:gd name="T0" fmla="*/ 172 w 172"/>
                <a:gd name="T1" fmla="*/ 457 h 457"/>
                <a:gd name="T2" fmla="*/ 0 w 172"/>
                <a:gd name="T3" fmla="*/ 410 h 457"/>
                <a:gd name="T4" fmla="*/ 2 w 172"/>
                <a:gd name="T5" fmla="*/ 67 h 457"/>
                <a:gd name="T6" fmla="*/ 172 w 172"/>
                <a:gd name="T7" fmla="*/ 0 h 457"/>
                <a:gd name="T8" fmla="*/ 172 w 172"/>
                <a:gd name="T9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457">
                  <a:moveTo>
                    <a:pt x="172" y="457"/>
                  </a:moveTo>
                  <a:lnTo>
                    <a:pt x="0" y="410"/>
                  </a:lnTo>
                  <a:lnTo>
                    <a:pt x="2" y="67"/>
                  </a:lnTo>
                  <a:lnTo>
                    <a:pt x="172" y="0"/>
                  </a:lnTo>
                  <a:lnTo>
                    <a:pt x="172" y="457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Rectangle 598"/>
            <p:cNvSpPr>
              <a:spLocks noChangeArrowheads="1"/>
            </p:cNvSpPr>
            <p:nvPr/>
          </p:nvSpPr>
          <p:spPr bwMode="auto">
            <a:xfrm>
              <a:off x="11123613" y="5591175"/>
              <a:ext cx="30163" cy="544512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Rectangle 599"/>
            <p:cNvSpPr>
              <a:spLocks noChangeArrowheads="1"/>
            </p:cNvSpPr>
            <p:nvPr/>
          </p:nvSpPr>
          <p:spPr bwMode="auto">
            <a:xfrm>
              <a:off x="11123613" y="5591175"/>
              <a:ext cx="30163" cy="5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Rectangle 600"/>
            <p:cNvSpPr>
              <a:spLocks noChangeArrowheads="1"/>
            </p:cNvSpPr>
            <p:nvPr/>
          </p:nvSpPr>
          <p:spPr bwMode="auto">
            <a:xfrm>
              <a:off x="10379076" y="5619750"/>
              <a:ext cx="322263" cy="20637"/>
            </a:xfrm>
            <a:prstGeom prst="rect">
              <a:avLst/>
            </a:prstGeom>
            <a:solidFill>
              <a:srgbClr val="E74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Rectangle 601"/>
            <p:cNvSpPr>
              <a:spLocks noChangeArrowheads="1"/>
            </p:cNvSpPr>
            <p:nvPr/>
          </p:nvSpPr>
          <p:spPr bwMode="auto">
            <a:xfrm>
              <a:off x="10379076" y="5700713"/>
              <a:ext cx="322263" cy="20637"/>
            </a:xfrm>
            <a:prstGeom prst="rect">
              <a:avLst/>
            </a:prstGeom>
            <a:solidFill>
              <a:srgbClr val="E74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Rectangle 602"/>
            <p:cNvSpPr>
              <a:spLocks noChangeArrowheads="1"/>
            </p:cNvSpPr>
            <p:nvPr/>
          </p:nvSpPr>
          <p:spPr bwMode="auto">
            <a:xfrm>
              <a:off x="10379076" y="5700713"/>
              <a:ext cx="322263" cy="20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Rectangle 603"/>
            <p:cNvSpPr>
              <a:spLocks noChangeArrowheads="1"/>
            </p:cNvSpPr>
            <p:nvPr/>
          </p:nvSpPr>
          <p:spPr bwMode="auto">
            <a:xfrm>
              <a:off x="10379076" y="5737225"/>
              <a:ext cx="322263" cy="20637"/>
            </a:xfrm>
            <a:prstGeom prst="rect">
              <a:avLst/>
            </a:prstGeom>
            <a:solidFill>
              <a:srgbClr val="E74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Rectangle 604"/>
            <p:cNvSpPr>
              <a:spLocks noChangeArrowheads="1"/>
            </p:cNvSpPr>
            <p:nvPr/>
          </p:nvSpPr>
          <p:spPr bwMode="auto">
            <a:xfrm>
              <a:off x="10379076" y="5737225"/>
              <a:ext cx="322263" cy="20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2" name="Rectangle 605"/>
            <p:cNvSpPr>
              <a:spLocks noChangeArrowheads="1"/>
            </p:cNvSpPr>
            <p:nvPr/>
          </p:nvSpPr>
          <p:spPr bwMode="auto">
            <a:xfrm>
              <a:off x="10379076" y="5826125"/>
              <a:ext cx="322263" cy="22225"/>
            </a:xfrm>
            <a:prstGeom prst="rect">
              <a:avLst/>
            </a:prstGeom>
            <a:solidFill>
              <a:srgbClr val="E74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3" name="Rectangle 606"/>
            <p:cNvSpPr>
              <a:spLocks noChangeArrowheads="1"/>
            </p:cNvSpPr>
            <p:nvPr/>
          </p:nvSpPr>
          <p:spPr bwMode="auto">
            <a:xfrm>
              <a:off x="10379076" y="5826125"/>
              <a:ext cx="322263" cy="22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Rectangle 607"/>
            <p:cNvSpPr>
              <a:spLocks noChangeArrowheads="1"/>
            </p:cNvSpPr>
            <p:nvPr/>
          </p:nvSpPr>
          <p:spPr bwMode="auto">
            <a:xfrm>
              <a:off x="10379076" y="5864225"/>
              <a:ext cx="322263" cy="20637"/>
            </a:xfrm>
            <a:prstGeom prst="rect">
              <a:avLst/>
            </a:prstGeom>
            <a:solidFill>
              <a:srgbClr val="0E8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5" name="Rectangle 608"/>
            <p:cNvSpPr>
              <a:spLocks noChangeArrowheads="1"/>
            </p:cNvSpPr>
            <p:nvPr/>
          </p:nvSpPr>
          <p:spPr bwMode="auto">
            <a:xfrm>
              <a:off x="10379076" y="5864225"/>
              <a:ext cx="322263" cy="20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6" name="Rectangle 609"/>
            <p:cNvSpPr>
              <a:spLocks noChangeArrowheads="1"/>
            </p:cNvSpPr>
            <p:nvPr/>
          </p:nvSpPr>
          <p:spPr bwMode="auto">
            <a:xfrm>
              <a:off x="10379076" y="5900738"/>
              <a:ext cx="322263" cy="20637"/>
            </a:xfrm>
            <a:prstGeom prst="rect">
              <a:avLst/>
            </a:prstGeom>
            <a:solidFill>
              <a:srgbClr val="0E8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Rectangle 610"/>
            <p:cNvSpPr>
              <a:spLocks noChangeArrowheads="1"/>
            </p:cNvSpPr>
            <p:nvPr/>
          </p:nvSpPr>
          <p:spPr bwMode="auto">
            <a:xfrm>
              <a:off x="10379076" y="5900738"/>
              <a:ext cx="322263" cy="20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Rectangle 611"/>
            <p:cNvSpPr>
              <a:spLocks noChangeArrowheads="1"/>
            </p:cNvSpPr>
            <p:nvPr/>
          </p:nvSpPr>
          <p:spPr bwMode="auto">
            <a:xfrm>
              <a:off x="10379076" y="5970588"/>
              <a:ext cx="322263" cy="22225"/>
            </a:xfrm>
            <a:prstGeom prst="rect">
              <a:avLst/>
            </a:prstGeom>
            <a:solidFill>
              <a:srgbClr val="16A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9" name="Rectangle 612"/>
            <p:cNvSpPr>
              <a:spLocks noChangeArrowheads="1"/>
            </p:cNvSpPr>
            <p:nvPr/>
          </p:nvSpPr>
          <p:spPr bwMode="auto">
            <a:xfrm>
              <a:off x="10379076" y="5970588"/>
              <a:ext cx="322263" cy="22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0" name="Rectangle 613"/>
            <p:cNvSpPr>
              <a:spLocks noChangeArrowheads="1"/>
            </p:cNvSpPr>
            <p:nvPr/>
          </p:nvSpPr>
          <p:spPr bwMode="auto">
            <a:xfrm>
              <a:off x="10379076" y="6018213"/>
              <a:ext cx="322263" cy="20637"/>
            </a:xfrm>
            <a:prstGeom prst="rect">
              <a:avLst/>
            </a:prstGeom>
            <a:solidFill>
              <a:srgbClr val="16A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1" name="Rectangle 614"/>
            <p:cNvSpPr>
              <a:spLocks noChangeArrowheads="1"/>
            </p:cNvSpPr>
            <p:nvPr/>
          </p:nvSpPr>
          <p:spPr bwMode="auto">
            <a:xfrm>
              <a:off x="10379076" y="6018213"/>
              <a:ext cx="322263" cy="20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2" name="Freeform 615"/>
            <p:cNvSpPr/>
            <p:nvPr/>
          </p:nvSpPr>
          <p:spPr bwMode="auto">
            <a:xfrm>
              <a:off x="10364788" y="5680075"/>
              <a:ext cx="93663" cy="407987"/>
            </a:xfrm>
            <a:custGeom>
              <a:avLst/>
              <a:gdLst>
                <a:gd name="T0" fmla="*/ 177 w 180"/>
                <a:gd name="T1" fmla="*/ 729 h 776"/>
                <a:gd name="T2" fmla="*/ 155 w 180"/>
                <a:gd name="T3" fmla="*/ 772 h 776"/>
                <a:gd name="T4" fmla="*/ 122 w 180"/>
                <a:gd name="T5" fmla="*/ 744 h 776"/>
                <a:gd name="T6" fmla="*/ 3 w 180"/>
                <a:gd name="T7" fmla="*/ 47 h 776"/>
                <a:gd name="T8" fmla="*/ 25 w 180"/>
                <a:gd name="T9" fmla="*/ 4 h 776"/>
                <a:gd name="T10" fmla="*/ 58 w 180"/>
                <a:gd name="T11" fmla="*/ 32 h 776"/>
                <a:gd name="T12" fmla="*/ 177 w 180"/>
                <a:gd name="T13" fmla="*/ 729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776">
                  <a:moveTo>
                    <a:pt x="177" y="729"/>
                  </a:moveTo>
                  <a:cubicBezTo>
                    <a:pt x="180" y="748"/>
                    <a:pt x="170" y="768"/>
                    <a:pt x="155" y="772"/>
                  </a:cubicBezTo>
                  <a:cubicBezTo>
                    <a:pt x="140" y="776"/>
                    <a:pt x="125" y="764"/>
                    <a:pt x="122" y="744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0" y="28"/>
                    <a:pt x="10" y="9"/>
                    <a:pt x="25" y="4"/>
                  </a:cubicBezTo>
                  <a:cubicBezTo>
                    <a:pt x="40" y="0"/>
                    <a:pt x="55" y="12"/>
                    <a:pt x="58" y="32"/>
                  </a:cubicBezTo>
                  <a:cubicBezTo>
                    <a:pt x="177" y="729"/>
                    <a:pt x="177" y="729"/>
                    <a:pt x="177" y="729"/>
                  </a:cubicBezTo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Freeform 616"/>
            <p:cNvSpPr/>
            <p:nvPr/>
          </p:nvSpPr>
          <p:spPr bwMode="auto">
            <a:xfrm>
              <a:off x="10380663" y="5683250"/>
              <a:ext cx="60325" cy="358775"/>
            </a:xfrm>
            <a:custGeom>
              <a:avLst/>
              <a:gdLst>
                <a:gd name="T0" fmla="*/ 0 w 116"/>
                <a:gd name="T1" fmla="*/ 0 h 684"/>
                <a:gd name="T2" fmla="*/ 116 w 116"/>
                <a:gd name="T3" fmla="*/ 684 h 684"/>
                <a:gd name="T4" fmla="*/ 116 w 116"/>
                <a:gd name="T5" fmla="*/ 553 h 684"/>
                <a:gd name="T6" fmla="*/ 116 w 116"/>
                <a:gd name="T7" fmla="*/ 549 h 684"/>
                <a:gd name="T8" fmla="*/ 100 w 116"/>
                <a:gd name="T9" fmla="*/ 455 h 684"/>
                <a:gd name="T10" fmla="*/ 93 w 116"/>
                <a:gd name="T11" fmla="*/ 415 h 684"/>
                <a:gd name="T12" fmla="*/ 88 w 116"/>
                <a:gd name="T13" fmla="*/ 384 h 684"/>
                <a:gd name="T14" fmla="*/ 81 w 116"/>
                <a:gd name="T15" fmla="*/ 344 h 684"/>
                <a:gd name="T16" fmla="*/ 76 w 116"/>
                <a:gd name="T17" fmla="*/ 314 h 684"/>
                <a:gd name="T18" fmla="*/ 69 w 116"/>
                <a:gd name="T19" fmla="*/ 274 h 684"/>
                <a:gd name="T20" fmla="*/ 47 w 116"/>
                <a:gd name="T21" fmla="*/ 143 h 684"/>
                <a:gd name="T22" fmla="*/ 40 w 116"/>
                <a:gd name="T23" fmla="*/ 102 h 684"/>
                <a:gd name="T24" fmla="*/ 35 w 116"/>
                <a:gd name="T25" fmla="*/ 74 h 684"/>
                <a:gd name="T26" fmla="*/ 28 w 116"/>
                <a:gd name="T27" fmla="*/ 34 h 684"/>
                <a:gd name="T28" fmla="*/ 27 w 116"/>
                <a:gd name="T29" fmla="*/ 28 h 684"/>
                <a:gd name="T30" fmla="*/ 27 w 116"/>
                <a:gd name="T31" fmla="*/ 28 h 684"/>
                <a:gd name="T32" fmla="*/ 0 w 116"/>
                <a:gd name="T33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6" h="684">
                  <a:moveTo>
                    <a:pt x="0" y="0"/>
                  </a:moveTo>
                  <a:cubicBezTo>
                    <a:pt x="116" y="684"/>
                    <a:pt x="116" y="684"/>
                    <a:pt x="116" y="684"/>
                  </a:cubicBezTo>
                  <a:cubicBezTo>
                    <a:pt x="116" y="553"/>
                    <a:pt x="116" y="553"/>
                    <a:pt x="116" y="553"/>
                  </a:cubicBezTo>
                  <a:cubicBezTo>
                    <a:pt x="116" y="549"/>
                    <a:pt x="116" y="549"/>
                    <a:pt x="116" y="549"/>
                  </a:cubicBezTo>
                  <a:cubicBezTo>
                    <a:pt x="100" y="455"/>
                    <a:pt x="100" y="455"/>
                    <a:pt x="100" y="455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8" y="384"/>
                    <a:pt x="88" y="384"/>
                    <a:pt x="88" y="384"/>
                  </a:cubicBezTo>
                  <a:cubicBezTo>
                    <a:pt x="81" y="344"/>
                    <a:pt x="81" y="344"/>
                    <a:pt x="81" y="344"/>
                  </a:cubicBezTo>
                  <a:cubicBezTo>
                    <a:pt x="76" y="314"/>
                    <a:pt x="76" y="314"/>
                    <a:pt x="76" y="314"/>
                  </a:cubicBezTo>
                  <a:cubicBezTo>
                    <a:pt x="69" y="274"/>
                    <a:pt x="69" y="274"/>
                    <a:pt x="69" y="274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0" y="102"/>
                    <a:pt x="40" y="102"/>
                    <a:pt x="40" y="102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4" y="11"/>
                    <a:pt x="13" y="0"/>
                    <a:pt x="0" y="0"/>
                  </a:cubicBezTo>
                </a:path>
              </a:pathLst>
            </a:custGeom>
            <a:solidFill>
              <a:srgbClr val="32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Freeform 617"/>
            <p:cNvSpPr/>
            <p:nvPr/>
          </p:nvSpPr>
          <p:spPr bwMode="auto">
            <a:xfrm>
              <a:off x="10393363" y="5707063"/>
              <a:ext cx="30163" cy="114300"/>
            </a:xfrm>
            <a:custGeom>
              <a:avLst/>
              <a:gdLst>
                <a:gd name="T0" fmla="*/ 56 w 58"/>
                <a:gd name="T1" fmla="*/ 197 h 217"/>
                <a:gd name="T2" fmla="*/ 47 w 58"/>
                <a:gd name="T3" fmla="*/ 215 h 217"/>
                <a:gd name="T4" fmla="*/ 33 w 58"/>
                <a:gd name="T5" fmla="*/ 203 h 217"/>
                <a:gd name="T6" fmla="*/ 2 w 58"/>
                <a:gd name="T7" fmla="*/ 20 h 217"/>
                <a:gd name="T8" fmla="*/ 11 w 58"/>
                <a:gd name="T9" fmla="*/ 2 h 217"/>
                <a:gd name="T10" fmla="*/ 25 w 58"/>
                <a:gd name="T11" fmla="*/ 13 h 217"/>
                <a:gd name="T12" fmla="*/ 56 w 58"/>
                <a:gd name="T13" fmla="*/ 19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217">
                  <a:moveTo>
                    <a:pt x="56" y="197"/>
                  </a:moveTo>
                  <a:cubicBezTo>
                    <a:pt x="58" y="205"/>
                    <a:pt x="53" y="213"/>
                    <a:pt x="47" y="215"/>
                  </a:cubicBezTo>
                  <a:cubicBezTo>
                    <a:pt x="41" y="217"/>
                    <a:pt x="34" y="212"/>
                    <a:pt x="33" y="203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12"/>
                    <a:pt x="4" y="4"/>
                    <a:pt x="11" y="2"/>
                  </a:cubicBezTo>
                  <a:cubicBezTo>
                    <a:pt x="17" y="0"/>
                    <a:pt x="24" y="5"/>
                    <a:pt x="25" y="13"/>
                  </a:cubicBezTo>
                  <a:lnTo>
                    <a:pt x="56" y="197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Freeform 618"/>
            <p:cNvSpPr>
              <a:spLocks noEditPoints="1"/>
            </p:cNvSpPr>
            <p:nvPr/>
          </p:nvSpPr>
          <p:spPr bwMode="auto">
            <a:xfrm>
              <a:off x="10366376" y="5705475"/>
              <a:ext cx="65088" cy="374650"/>
            </a:xfrm>
            <a:custGeom>
              <a:avLst/>
              <a:gdLst>
                <a:gd name="T0" fmla="*/ 125 w 125"/>
                <a:gd name="T1" fmla="*/ 713 h 713"/>
                <a:gd name="T2" fmla="*/ 125 w 125"/>
                <a:gd name="T3" fmla="*/ 713 h 713"/>
                <a:gd name="T4" fmla="*/ 125 w 125"/>
                <a:gd name="T5" fmla="*/ 713 h 713"/>
                <a:gd name="T6" fmla="*/ 119 w 125"/>
                <a:gd name="T7" fmla="*/ 698 h 713"/>
                <a:gd name="T8" fmla="*/ 125 w 125"/>
                <a:gd name="T9" fmla="*/ 713 h 713"/>
                <a:gd name="T10" fmla="*/ 119 w 125"/>
                <a:gd name="T11" fmla="*/ 698 h 713"/>
                <a:gd name="T12" fmla="*/ 0 w 125"/>
                <a:gd name="T13" fmla="*/ 0 h 713"/>
                <a:gd name="T14" fmla="*/ 0 w 125"/>
                <a:gd name="T15" fmla="*/ 0 h 713"/>
                <a:gd name="T16" fmla="*/ 0 w 125"/>
                <a:gd name="T17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713">
                  <a:moveTo>
                    <a:pt x="125" y="713"/>
                  </a:moveTo>
                  <a:cubicBezTo>
                    <a:pt x="125" y="713"/>
                    <a:pt x="125" y="713"/>
                    <a:pt x="125" y="713"/>
                  </a:cubicBezTo>
                  <a:cubicBezTo>
                    <a:pt x="125" y="713"/>
                    <a:pt x="125" y="713"/>
                    <a:pt x="125" y="713"/>
                  </a:cubicBezTo>
                  <a:moveTo>
                    <a:pt x="119" y="698"/>
                  </a:moveTo>
                  <a:cubicBezTo>
                    <a:pt x="120" y="703"/>
                    <a:pt x="122" y="708"/>
                    <a:pt x="125" y="713"/>
                  </a:cubicBezTo>
                  <a:cubicBezTo>
                    <a:pt x="122" y="708"/>
                    <a:pt x="120" y="703"/>
                    <a:pt x="119" y="698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Freeform 619"/>
            <p:cNvSpPr/>
            <p:nvPr/>
          </p:nvSpPr>
          <p:spPr bwMode="auto">
            <a:xfrm>
              <a:off x="10364788" y="5684838"/>
              <a:ext cx="76200" cy="401637"/>
            </a:xfrm>
            <a:custGeom>
              <a:avLst/>
              <a:gdLst>
                <a:gd name="T0" fmla="*/ 16 w 146"/>
                <a:gd name="T1" fmla="*/ 0 h 765"/>
                <a:gd name="T2" fmla="*/ 2 w 146"/>
                <a:gd name="T3" fmla="*/ 39 h 765"/>
                <a:gd name="T4" fmla="*/ 2 w 146"/>
                <a:gd name="T5" fmla="*/ 39 h 765"/>
                <a:gd name="T6" fmla="*/ 2 w 146"/>
                <a:gd name="T7" fmla="*/ 39 h 765"/>
                <a:gd name="T8" fmla="*/ 121 w 146"/>
                <a:gd name="T9" fmla="*/ 736 h 765"/>
                <a:gd name="T10" fmla="*/ 121 w 146"/>
                <a:gd name="T11" fmla="*/ 737 h 765"/>
                <a:gd name="T12" fmla="*/ 127 w 146"/>
                <a:gd name="T13" fmla="*/ 752 h 765"/>
                <a:gd name="T14" fmla="*/ 127 w 146"/>
                <a:gd name="T15" fmla="*/ 752 h 765"/>
                <a:gd name="T16" fmla="*/ 127 w 146"/>
                <a:gd name="T17" fmla="*/ 752 h 765"/>
                <a:gd name="T18" fmla="*/ 146 w 146"/>
                <a:gd name="T19" fmla="*/ 765 h 765"/>
                <a:gd name="T20" fmla="*/ 16 w 146"/>
                <a:gd name="T21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765">
                  <a:moveTo>
                    <a:pt x="16" y="0"/>
                  </a:moveTo>
                  <a:cubicBezTo>
                    <a:pt x="6" y="7"/>
                    <a:pt x="0" y="23"/>
                    <a:pt x="2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121" y="736"/>
                    <a:pt x="121" y="736"/>
                    <a:pt x="121" y="736"/>
                  </a:cubicBezTo>
                  <a:cubicBezTo>
                    <a:pt x="121" y="736"/>
                    <a:pt x="121" y="737"/>
                    <a:pt x="121" y="737"/>
                  </a:cubicBezTo>
                  <a:cubicBezTo>
                    <a:pt x="122" y="742"/>
                    <a:pt x="124" y="747"/>
                    <a:pt x="127" y="752"/>
                  </a:cubicBezTo>
                  <a:cubicBezTo>
                    <a:pt x="127" y="752"/>
                    <a:pt x="127" y="752"/>
                    <a:pt x="127" y="752"/>
                  </a:cubicBezTo>
                  <a:cubicBezTo>
                    <a:pt x="127" y="752"/>
                    <a:pt x="127" y="752"/>
                    <a:pt x="127" y="752"/>
                  </a:cubicBezTo>
                  <a:cubicBezTo>
                    <a:pt x="132" y="759"/>
                    <a:pt x="139" y="764"/>
                    <a:pt x="146" y="765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4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7" name="Freeform 620"/>
            <p:cNvSpPr/>
            <p:nvPr/>
          </p:nvSpPr>
          <p:spPr bwMode="auto">
            <a:xfrm>
              <a:off x="10440988" y="5732463"/>
              <a:ext cx="30163" cy="412750"/>
            </a:xfrm>
            <a:custGeom>
              <a:avLst/>
              <a:gdLst>
                <a:gd name="T0" fmla="*/ 57 w 57"/>
                <a:gd name="T1" fmla="*/ 749 h 785"/>
                <a:gd name="T2" fmla="*/ 28 w 57"/>
                <a:gd name="T3" fmla="*/ 785 h 785"/>
                <a:gd name="T4" fmla="*/ 0 w 57"/>
                <a:gd name="T5" fmla="*/ 749 h 785"/>
                <a:gd name="T6" fmla="*/ 0 w 57"/>
                <a:gd name="T7" fmla="*/ 35 h 785"/>
                <a:gd name="T8" fmla="*/ 28 w 57"/>
                <a:gd name="T9" fmla="*/ 0 h 785"/>
                <a:gd name="T10" fmla="*/ 57 w 57"/>
                <a:gd name="T11" fmla="*/ 35 h 785"/>
                <a:gd name="T12" fmla="*/ 57 w 57"/>
                <a:gd name="T13" fmla="*/ 749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785">
                  <a:moveTo>
                    <a:pt x="57" y="749"/>
                  </a:moveTo>
                  <a:cubicBezTo>
                    <a:pt x="57" y="769"/>
                    <a:pt x="44" y="785"/>
                    <a:pt x="28" y="785"/>
                  </a:cubicBezTo>
                  <a:cubicBezTo>
                    <a:pt x="13" y="785"/>
                    <a:pt x="0" y="769"/>
                    <a:pt x="0" y="74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3" y="0"/>
                    <a:pt x="28" y="0"/>
                  </a:cubicBezTo>
                  <a:cubicBezTo>
                    <a:pt x="44" y="0"/>
                    <a:pt x="57" y="16"/>
                    <a:pt x="57" y="35"/>
                  </a:cubicBezTo>
                  <a:cubicBezTo>
                    <a:pt x="57" y="749"/>
                    <a:pt x="57" y="749"/>
                    <a:pt x="57" y="749"/>
                  </a:cubicBezTo>
                </a:path>
              </a:pathLst>
            </a:custGeom>
            <a:solidFill>
              <a:srgbClr val="1ABC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8" name="Freeform 621"/>
            <p:cNvSpPr>
              <a:spLocks noEditPoints="1"/>
            </p:cNvSpPr>
            <p:nvPr/>
          </p:nvSpPr>
          <p:spPr bwMode="auto">
            <a:xfrm>
              <a:off x="10471151" y="5749925"/>
              <a:ext cx="0" cy="1587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  <a:gd name="T6" fmla="*/ 1 w 1"/>
                <a:gd name="T7" fmla="*/ 2 h 2"/>
                <a:gd name="T8" fmla="*/ 1 w 1"/>
                <a:gd name="T9" fmla="*/ 2 h 2"/>
                <a:gd name="T10" fmla="*/ 1 w 1"/>
                <a:gd name="T11" fmla="*/ 2 h 2"/>
                <a:gd name="T12" fmla="*/ 1 w 1"/>
                <a:gd name="T13" fmla="*/ 2 h 2"/>
                <a:gd name="T14" fmla="*/ 1 w 1"/>
                <a:gd name="T15" fmla="*/ 2 h 2"/>
                <a:gd name="T16" fmla="*/ 1 w 1"/>
                <a:gd name="T17" fmla="*/ 2 h 2"/>
                <a:gd name="T18" fmla="*/ 1 w 1"/>
                <a:gd name="T19" fmla="*/ 1 h 2"/>
                <a:gd name="T20" fmla="*/ 1 w 1"/>
                <a:gd name="T21" fmla="*/ 1 h 2"/>
                <a:gd name="T22" fmla="*/ 1 w 1"/>
                <a:gd name="T23" fmla="*/ 1 h 2"/>
                <a:gd name="T24" fmla="*/ 1 w 1"/>
                <a:gd name="T25" fmla="*/ 1 h 2"/>
                <a:gd name="T26" fmla="*/ 1 w 1"/>
                <a:gd name="T27" fmla="*/ 1 h 2"/>
                <a:gd name="T28" fmla="*/ 1 w 1"/>
                <a:gd name="T29" fmla="*/ 1 h 2"/>
                <a:gd name="T30" fmla="*/ 0 w 1"/>
                <a:gd name="T31" fmla="*/ 1 h 2"/>
                <a:gd name="T32" fmla="*/ 0 w 1"/>
                <a:gd name="T33" fmla="*/ 1 h 2"/>
                <a:gd name="T34" fmla="*/ 0 w 1"/>
                <a:gd name="T35" fmla="*/ 1 h 2"/>
                <a:gd name="T36" fmla="*/ 0 w 1"/>
                <a:gd name="T37" fmla="*/ 0 h 2"/>
                <a:gd name="T38" fmla="*/ 0 w 1"/>
                <a:gd name="T39" fmla="*/ 1 h 2"/>
                <a:gd name="T40" fmla="*/ 0 w 1"/>
                <a:gd name="T41" fmla="*/ 0 h 2"/>
                <a:gd name="T42" fmla="*/ 0 w 1"/>
                <a:gd name="T43" fmla="*/ 0 h 2"/>
                <a:gd name="T44" fmla="*/ 0 w 1"/>
                <a:gd name="T45" fmla="*/ 0 h 2"/>
                <a:gd name="T46" fmla="*/ 0 w 1"/>
                <a:gd name="T4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93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9" name="Freeform 622"/>
            <p:cNvSpPr/>
            <p:nvPr/>
          </p:nvSpPr>
          <p:spPr bwMode="auto">
            <a:xfrm>
              <a:off x="10471151" y="5751513"/>
              <a:ext cx="0" cy="6350"/>
            </a:xfrm>
            <a:custGeom>
              <a:avLst/>
              <a:gdLst>
                <a:gd name="T0" fmla="*/ 0 h 13"/>
                <a:gd name="T1" fmla="*/ 0 h 13"/>
                <a:gd name="T2" fmla="*/ 13 h 13"/>
                <a:gd name="T3" fmla="*/ 0 h 13"/>
                <a:gd name="T4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93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0" name="Freeform 623"/>
            <p:cNvSpPr/>
            <p:nvPr/>
          </p:nvSpPr>
          <p:spPr bwMode="auto">
            <a:xfrm>
              <a:off x="10467976" y="6135688"/>
              <a:ext cx="1588" cy="3175"/>
            </a:xfrm>
            <a:custGeom>
              <a:avLst/>
              <a:gdLst>
                <a:gd name="T0" fmla="*/ 3 w 3"/>
                <a:gd name="T1" fmla="*/ 0 h 5"/>
                <a:gd name="T2" fmla="*/ 3 w 3"/>
                <a:gd name="T3" fmla="*/ 0 h 5"/>
                <a:gd name="T4" fmla="*/ 0 w 3"/>
                <a:gd name="T5" fmla="*/ 5 h 5"/>
                <a:gd name="T6" fmla="*/ 0 w 3"/>
                <a:gd name="T7" fmla="*/ 5 h 5"/>
                <a:gd name="T8" fmla="*/ 3 w 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3"/>
                    <a:pt x="2" y="2"/>
                    <a:pt x="3" y="0"/>
                  </a:cubicBezTo>
                </a:path>
              </a:pathLst>
            </a:custGeom>
            <a:solidFill>
              <a:srgbClr val="2A38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1" name="Freeform 624"/>
            <p:cNvSpPr/>
            <p:nvPr/>
          </p:nvSpPr>
          <p:spPr bwMode="auto">
            <a:xfrm>
              <a:off x="10469563" y="6126163"/>
              <a:ext cx="1588" cy="9525"/>
            </a:xfrm>
            <a:custGeom>
              <a:avLst/>
              <a:gdLst>
                <a:gd name="T0" fmla="*/ 4 w 4"/>
                <a:gd name="T1" fmla="*/ 0 h 18"/>
                <a:gd name="T2" fmla="*/ 0 w 4"/>
                <a:gd name="T3" fmla="*/ 18 h 18"/>
                <a:gd name="T4" fmla="*/ 0 w 4"/>
                <a:gd name="T5" fmla="*/ 18 h 18"/>
                <a:gd name="T6" fmla="*/ 4 w 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8">
                  <a:moveTo>
                    <a:pt x="4" y="0"/>
                  </a:moveTo>
                  <a:cubicBezTo>
                    <a:pt x="4" y="7"/>
                    <a:pt x="2" y="13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3"/>
                    <a:pt x="4" y="7"/>
                    <a:pt x="4" y="0"/>
                  </a:cubicBezTo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2" name="Freeform 625"/>
            <p:cNvSpPr/>
            <p:nvPr/>
          </p:nvSpPr>
          <p:spPr bwMode="auto">
            <a:xfrm>
              <a:off x="10460038" y="5734050"/>
              <a:ext cx="11113" cy="409575"/>
            </a:xfrm>
            <a:custGeom>
              <a:avLst/>
              <a:gdLst>
                <a:gd name="T0" fmla="*/ 0 w 22"/>
                <a:gd name="T1" fmla="*/ 0 h 782"/>
                <a:gd name="T2" fmla="*/ 0 w 22"/>
                <a:gd name="T3" fmla="*/ 782 h 782"/>
                <a:gd name="T4" fmla="*/ 15 w 22"/>
                <a:gd name="T5" fmla="*/ 771 h 782"/>
                <a:gd name="T6" fmla="*/ 18 w 22"/>
                <a:gd name="T7" fmla="*/ 766 h 782"/>
                <a:gd name="T8" fmla="*/ 18 w 22"/>
                <a:gd name="T9" fmla="*/ 766 h 782"/>
                <a:gd name="T10" fmla="*/ 22 w 22"/>
                <a:gd name="T11" fmla="*/ 748 h 782"/>
                <a:gd name="T12" fmla="*/ 22 w 22"/>
                <a:gd name="T13" fmla="*/ 748 h 782"/>
                <a:gd name="T14" fmla="*/ 22 w 22"/>
                <a:gd name="T15" fmla="*/ 583 h 782"/>
                <a:gd name="T16" fmla="*/ 22 w 22"/>
                <a:gd name="T17" fmla="*/ 543 h 782"/>
                <a:gd name="T18" fmla="*/ 22 w 22"/>
                <a:gd name="T19" fmla="*/ 493 h 782"/>
                <a:gd name="T20" fmla="*/ 22 w 22"/>
                <a:gd name="T21" fmla="*/ 453 h 782"/>
                <a:gd name="T22" fmla="*/ 22 w 22"/>
                <a:gd name="T23" fmla="*/ 359 h 782"/>
                <a:gd name="T24" fmla="*/ 22 w 22"/>
                <a:gd name="T25" fmla="*/ 319 h 782"/>
                <a:gd name="T26" fmla="*/ 22 w 22"/>
                <a:gd name="T27" fmla="*/ 288 h 782"/>
                <a:gd name="T28" fmla="*/ 22 w 22"/>
                <a:gd name="T29" fmla="*/ 248 h 782"/>
                <a:gd name="T30" fmla="*/ 22 w 22"/>
                <a:gd name="T31" fmla="*/ 218 h 782"/>
                <a:gd name="T32" fmla="*/ 22 w 22"/>
                <a:gd name="T33" fmla="*/ 178 h 782"/>
                <a:gd name="T34" fmla="*/ 22 w 22"/>
                <a:gd name="T35" fmla="*/ 47 h 782"/>
                <a:gd name="T36" fmla="*/ 22 w 22"/>
                <a:gd name="T37" fmla="*/ 34 h 782"/>
                <a:gd name="T38" fmla="*/ 22 w 22"/>
                <a:gd name="T39" fmla="*/ 34 h 782"/>
                <a:gd name="T40" fmla="*/ 22 w 22"/>
                <a:gd name="T41" fmla="*/ 34 h 782"/>
                <a:gd name="T42" fmla="*/ 22 w 22"/>
                <a:gd name="T43" fmla="*/ 34 h 782"/>
                <a:gd name="T44" fmla="*/ 22 w 22"/>
                <a:gd name="T45" fmla="*/ 34 h 782"/>
                <a:gd name="T46" fmla="*/ 22 w 22"/>
                <a:gd name="T47" fmla="*/ 34 h 782"/>
                <a:gd name="T48" fmla="*/ 22 w 22"/>
                <a:gd name="T49" fmla="*/ 34 h 782"/>
                <a:gd name="T50" fmla="*/ 22 w 22"/>
                <a:gd name="T51" fmla="*/ 34 h 782"/>
                <a:gd name="T52" fmla="*/ 22 w 22"/>
                <a:gd name="T53" fmla="*/ 33 h 782"/>
                <a:gd name="T54" fmla="*/ 22 w 22"/>
                <a:gd name="T55" fmla="*/ 33 h 782"/>
                <a:gd name="T56" fmla="*/ 22 w 22"/>
                <a:gd name="T57" fmla="*/ 33 h 782"/>
                <a:gd name="T58" fmla="*/ 22 w 22"/>
                <a:gd name="T59" fmla="*/ 33 h 782"/>
                <a:gd name="T60" fmla="*/ 21 w 22"/>
                <a:gd name="T61" fmla="*/ 33 h 782"/>
                <a:gd name="T62" fmla="*/ 21 w 22"/>
                <a:gd name="T63" fmla="*/ 33 h 782"/>
                <a:gd name="T64" fmla="*/ 21 w 22"/>
                <a:gd name="T65" fmla="*/ 33 h 782"/>
                <a:gd name="T66" fmla="*/ 21 w 22"/>
                <a:gd name="T67" fmla="*/ 32 h 782"/>
                <a:gd name="T68" fmla="*/ 21 w 22"/>
                <a:gd name="T69" fmla="*/ 32 h 782"/>
                <a:gd name="T70" fmla="*/ 21 w 22"/>
                <a:gd name="T71" fmla="*/ 32 h 782"/>
                <a:gd name="T72" fmla="*/ 0 w 22"/>
                <a:gd name="T73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782">
                  <a:moveTo>
                    <a:pt x="0" y="0"/>
                  </a:moveTo>
                  <a:cubicBezTo>
                    <a:pt x="0" y="782"/>
                    <a:pt x="0" y="782"/>
                    <a:pt x="0" y="782"/>
                  </a:cubicBezTo>
                  <a:cubicBezTo>
                    <a:pt x="0" y="782"/>
                    <a:pt x="7" y="782"/>
                    <a:pt x="15" y="771"/>
                  </a:cubicBezTo>
                  <a:cubicBezTo>
                    <a:pt x="16" y="769"/>
                    <a:pt x="17" y="768"/>
                    <a:pt x="18" y="766"/>
                  </a:cubicBezTo>
                  <a:cubicBezTo>
                    <a:pt x="18" y="766"/>
                    <a:pt x="18" y="766"/>
                    <a:pt x="18" y="766"/>
                  </a:cubicBezTo>
                  <a:cubicBezTo>
                    <a:pt x="20" y="761"/>
                    <a:pt x="22" y="755"/>
                    <a:pt x="22" y="748"/>
                  </a:cubicBezTo>
                  <a:cubicBezTo>
                    <a:pt x="22" y="748"/>
                    <a:pt x="22" y="748"/>
                    <a:pt x="22" y="748"/>
                  </a:cubicBezTo>
                  <a:cubicBezTo>
                    <a:pt x="22" y="583"/>
                    <a:pt x="22" y="583"/>
                    <a:pt x="22" y="583"/>
                  </a:cubicBezTo>
                  <a:cubicBezTo>
                    <a:pt x="22" y="543"/>
                    <a:pt x="22" y="543"/>
                    <a:pt x="22" y="543"/>
                  </a:cubicBezTo>
                  <a:cubicBezTo>
                    <a:pt x="22" y="493"/>
                    <a:pt x="22" y="493"/>
                    <a:pt x="22" y="493"/>
                  </a:cubicBezTo>
                  <a:cubicBezTo>
                    <a:pt x="22" y="453"/>
                    <a:pt x="22" y="453"/>
                    <a:pt x="22" y="453"/>
                  </a:cubicBezTo>
                  <a:cubicBezTo>
                    <a:pt x="22" y="359"/>
                    <a:pt x="22" y="359"/>
                    <a:pt x="22" y="359"/>
                  </a:cubicBezTo>
                  <a:cubicBezTo>
                    <a:pt x="22" y="319"/>
                    <a:pt x="22" y="319"/>
                    <a:pt x="22" y="319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2" y="248"/>
                    <a:pt x="22" y="248"/>
                    <a:pt x="22" y="248"/>
                  </a:cubicBezTo>
                  <a:cubicBezTo>
                    <a:pt x="22" y="218"/>
                    <a:pt x="22" y="218"/>
                    <a:pt x="22" y="218"/>
                  </a:cubicBezTo>
                  <a:cubicBezTo>
                    <a:pt x="22" y="178"/>
                    <a:pt x="22" y="178"/>
                    <a:pt x="22" y="17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3"/>
                    <a:pt x="21" y="33"/>
                    <a:pt x="21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1" y="16"/>
                    <a:pt x="12" y="3"/>
                    <a:pt x="0" y="0"/>
                  </a:cubicBezTo>
                </a:path>
              </a:pathLst>
            </a:custGeom>
            <a:solidFill>
              <a:srgbClr val="1596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3" name="Freeform 626"/>
            <p:cNvSpPr/>
            <p:nvPr/>
          </p:nvSpPr>
          <p:spPr bwMode="auto">
            <a:xfrm>
              <a:off x="10467976" y="5762625"/>
              <a:ext cx="12700" cy="115887"/>
            </a:xfrm>
            <a:custGeom>
              <a:avLst/>
              <a:gdLst>
                <a:gd name="T0" fmla="*/ 24 w 24"/>
                <a:gd name="T1" fmla="*/ 203 h 219"/>
                <a:gd name="T2" fmla="*/ 12 w 24"/>
                <a:gd name="T3" fmla="*/ 219 h 219"/>
                <a:gd name="T4" fmla="*/ 0 w 24"/>
                <a:gd name="T5" fmla="*/ 203 h 219"/>
                <a:gd name="T6" fmla="*/ 0 w 24"/>
                <a:gd name="T7" fmla="*/ 15 h 219"/>
                <a:gd name="T8" fmla="*/ 12 w 24"/>
                <a:gd name="T9" fmla="*/ 0 h 219"/>
                <a:gd name="T10" fmla="*/ 24 w 24"/>
                <a:gd name="T11" fmla="*/ 15 h 219"/>
                <a:gd name="T12" fmla="*/ 24 w 24"/>
                <a:gd name="T13" fmla="*/ 20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19">
                  <a:moveTo>
                    <a:pt x="24" y="203"/>
                  </a:moveTo>
                  <a:cubicBezTo>
                    <a:pt x="24" y="212"/>
                    <a:pt x="18" y="219"/>
                    <a:pt x="12" y="219"/>
                  </a:cubicBezTo>
                  <a:cubicBezTo>
                    <a:pt x="5" y="219"/>
                    <a:pt x="0" y="212"/>
                    <a:pt x="0" y="20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5" y="0"/>
                    <a:pt x="12" y="0"/>
                  </a:cubicBezTo>
                  <a:cubicBezTo>
                    <a:pt x="18" y="0"/>
                    <a:pt x="24" y="7"/>
                    <a:pt x="24" y="15"/>
                  </a:cubicBezTo>
                  <a:lnTo>
                    <a:pt x="24" y="203"/>
                  </a:lnTo>
                  <a:close/>
                </a:path>
              </a:pathLst>
            </a:custGeom>
            <a:solidFill>
              <a:srgbClr val="3449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4" name="Freeform 627"/>
            <p:cNvSpPr>
              <a:spLocks noEditPoints="1"/>
            </p:cNvSpPr>
            <p:nvPr/>
          </p:nvSpPr>
          <p:spPr bwMode="auto">
            <a:xfrm>
              <a:off x="10440988" y="5749925"/>
              <a:ext cx="0" cy="1587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1 h 1"/>
                <a:gd name="T4" fmla="*/ 1 h 1"/>
                <a:gd name="T5" fmla="*/ 1 h 1"/>
                <a:gd name="T6" fmla="*/ 0 h 1"/>
                <a:gd name="T7" fmla="*/ 0 h 1"/>
                <a:gd name="T8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95E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5" name="Freeform 628"/>
            <p:cNvSpPr>
              <a:spLocks noEditPoints="1"/>
            </p:cNvSpPr>
            <p:nvPr/>
          </p:nvSpPr>
          <p:spPr bwMode="auto">
            <a:xfrm>
              <a:off x="10440988" y="6126163"/>
              <a:ext cx="0" cy="1587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2 h 3"/>
                <a:gd name="T4" fmla="*/ 2 h 3"/>
                <a:gd name="T5" fmla="*/ 2 h 3"/>
                <a:gd name="T6" fmla="*/ 2 h 3"/>
                <a:gd name="T7" fmla="*/ 2 h 3"/>
                <a:gd name="T8" fmla="*/ 2 h 3"/>
                <a:gd name="T9" fmla="*/ 1 h 3"/>
                <a:gd name="T10" fmla="*/ 1 h 3"/>
                <a:gd name="T11" fmla="*/ 1 h 3"/>
                <a:gd name="T12" fmla="*/ 0 h 3"/>
                <a:gd name="T13" fmla="*/ 0 h 3"/>
                <a:gd name="T1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6" name="Freeform 629"/>
            <p:cNvSpPr/>
            <p:nvPr/>
          </p:nvSpPr>
          <p:spPr bwMode="auto">
            <a:xfrm>
              <a:off x="10440988" y="5734050"/>
              <a:ext cx="11113" cy="409575"/>
            </a:xfrm>
            <a:custGeom>
              <a:avLst/>
              <a:gdLst>
                <a:gd name="T0" fmla="*/ 21 w 21"/>
                <a:gd name="T1" fmla="*/ 0 h 782"/>
                <a:gd name="T2" fmla="*/ 0 w 21"/>
                <a:gd name="T3" fmla="*/ 33 h 782"/>
                <a:gd name="T4" fmla="*/ 0 w 21"/>
                <a:gd name="T5" fmla="*/ 33 h 782"/>
                <a:gd name="T6" fmla="*/ 0 w 21"/>
                <a:gd name="T7" fmla="*/ 34 h 782"/>
                <a:gd name="T8" fmla="*/ 0 w 21"/>
                <a:gd name="T9" fmla="*/ 34 h 782"/>
                <a:gd name="T10" fmla="*/ 0 w 21"/>
                <a:gd name="T11" fmla="*/ 34 h 782"/>
                <a:gd name="T12" fmla="*/ 0 w 21"/>
                <a:gd name="T13" fmla="*/ 34 h 782"/>
                <a:gd name="T14" fmla="*/ 0 w 21"/>
                <a:gd name="T15" fmla="*/ 34 h 782"/>
                <a:gd name="T16" fmla="*/ 0 w 21"/>
                <a:gd name="T17" fmla="*/ 34 h 782"/>
                <a:gd name="T18" fmla="*/ 0 w 21"/>
                <a:gd name="T19" fmla="*/ 748 h 782"/>
                <a:gd name="T20" fmla="*/ 0 w 21"/>
                <a:gd name="T21" fmla="*/ 748 h 782"/>
                <a:gd name="T22" fmla="*/ 0 w 21"/>
                <a:gd name="T23" fmla="*/ 748 h 782"/>
                <a:gd name="T24" fmla="*/ 0 w 21"/>
                <a:gd name="T25" fmla="*/ 749 h 782"/>
                <a:gd name="T26" fmla="*/ 0 w 21"/>
                <a:gd name="T27" fmla="*/ 749 h 782"/>
                <a:gd name="T28" fmla="*/ 0 w 21"/>
                <a:gd name="T29" fmla="*/ 750 h 782"/>
                <a:gd name="T30" fmla="*/ 0 w 21"/>
                <a:gd name="T31" fmla="*/ 750 h 782"/>
                <a:gd name="T32" fmla="*/ 0 w 21"/>
                <a:gd name="T33" fmla="*/ 750 h 782"/>
                <a:gd name="T34" fmla="*/ 0 w 21"/>
                <a:gd name="T35" fmla="*/ 750 h 782"/>
                <a:gd name="T36" fmla="*/ 0 w 21"/>
                <a:gd name="T37" fmla="*/ 751 h 782"/>
                <a:gd name="T38" fmla="*/ 0 w 21"/>
                <a:gd name="T39" fmla="*/ 751 h 782"/>
                <a:gd name="T40" fmla="*/ 21 w 21"/>
                <a:gd name="T41" fmla="*/ 782 h 782"/>
                <a:gd name="T42" fmla="*/ 21 w 21"/>
                <a:gd name="T43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782">
                  <a:moveTo>
                    <a:pt x="21" y="0"/>
                  </a:moveTo>
                  <a:cubicBezTo>
                    <a:pt x="9" y="4"/>
                    <a:pt x="1" y="17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0" y="749"/>
                    <a:pt x="0" y="749"/>
                    <a:pt x="0" y="749"/>
                  </a:cubicBezTo>
                  <a:cubicBezTo>
                    <a:pt x="0" y="749"/>
                    <a:pt x="0" y="749"/>
                    <a:pt x="0" y="749"/>
                  </a:cubicBezTo>
                  <a:cubicBezTo>
                    <a:pt x="0" y="749"/>
                    <a:pt x="0" y="749"/>
                    <a:pt x="0" y="750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0" y="750"/>
                    <a:pt x="0" y="750"/>
                    <a:pt x="0" y="751"/>
                  </a:cubicBezTo>
                  <a:cubicBezTo>
                    <a:pt x="0" y="751"/>
                    <a:pt x="0" y="751"/>
                    <a:pt x="0" y="751"/>
                  </a:cubicBezTo>
                  <a:cubicBezTo>
                    <a:pt x="1" y="766"/>
                    <a:pt x="10" y="778"/>
                    <a:pt x="21" y="78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solidFill>
              <a:srgbClr val="31C3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7" name="Freeform 630"/>
            <p:cNvSpPr/>
            <p:nvPr/>
          </p:nvSpPr>
          <p:spPr bwMode="auto">
            <a:xfrm>
              <a:off x="10525126" y="5661025"/>
              <a:ext cx="77788" cy="409575"/>
            </a:xfrm>
            <a:custGeom>
              <a:avLst/>
              <a:gdLst>
                <a:gd name="T0" fmla="*/ 58 w 146"/>
                <a:gd name="T1" fmla="*/ 749 h 782"/>
                <a:gd name="T2" fmla="*/ 25 w 146"/>
                <a:gd name="T3" fmla="*/ 779 h 782"/>
                <a:gd name="T4" fmla="*/ 2 w 146"/>
                <a:gd name="T5" fmla="*/ 738 h 782"/>
                <a:gd name="T6" fmla="*/ 88 w 146"/>
                <a:gd name="T7" fmla="*/ 33 h 782"/>
                <a:gd name="T8" fmla="*/ 120 w 146"/>
                <a:gd name="T9" fmla="*/ 3 h 782"/>
                <a:gd name="T10" fmla="*/ 144 w 146"/>
                <a:gd name="T11" fmla="*/ 44 h 782"/>
                <a:gd name="T12" fmla="*/ 58 w 146"/>
                <a:gd name="T13" fmla="*/ 749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782">
                  <a:moveTo>
                    <a:pt x="58" y="749"/>
                  </a:moveTo>
                  <a:cubicBezTo>
                    <a:pt x="55" y="769"/>
                    <a:pt x="41" y="782"/>
                    <a:pt x="25" y="779"/>
                  </a:cubicBezTo>
                  <a:cubicBezTo>
                    <a:pt x="10" y="776"/>
                    <a:pt x="0" y="758"/>
                    <a:pt x="2" y="738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91" y="14"/>
                    <a:pt x="105" y="0"/>
                    <a:pt x="120" y="3"/>
                  </a:cubicBezTo>
                  <a:cubicBezTo>
                    <a:pt x="136" y="6"/>
                    <a:pt x="146" y="25"/>
                    <a:pt x="144" y="44"/>
                  </a:cubicBezTo>
                  <a:cubicBezTo>
                    <a:pt x="58" y="749"/>
                    <a:pt x="58" y="749"/>
                    <a:pt x="58" y="749"/>
                  </a:cubicBezTo>
                </a:path>
              </a:pathLst>
            </a:custGeom>
            <a:solidFill>
              <a:srgbClr val="E74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8" name="Freeform 631"/>
            <p:cNvSpPr>
              <a:spLocks noEditPoints="1"/>
            </p:cNvSpPr>
            <p:nvPr/>
          </p:nvSpPr>
          <p:spPr bwMode="auto">
            <a:xfrm>
              <a:off x="10542588" y="5681663"/>
              <a:ext cx="58738" cy="387350"/>
            </a:xfrm>
            <a:custGeom>
              <a:avLst/>
              <a:gdLst>
                <a:gd name="T0" fmla="*/ 3 w 112"/>
                <a:gd name="T1" fmla="*/ 737 h 737"/>
                <a:gd name="T2" fmla="*/ 0 w 112"/>
                <a:gd name="T3" fmla="*/ 737 h 737"/>
                <a:gd name="T4" fmla="*/ 3 w 112"/>
                <a:gd name="T5" fmla="*/ 737 h 737"/>
                <a:gd name="T6" fmla="*/ 25 w 112"/>
                <a:gd name="T7" fmla="*/ 708 h 737"/>
                <a:gd name="T8" fmla="*/ 16 w 112"/>
                <a:gd name="T9" fmla="*/ 728 h 737"/>
                <a:gd name="T10" fmla="*/ 25 w 112"/>
                <a:gd name="T11" fmla="*/ 708 h 737"/>
                <a:gd name="T12" fmla="*/ 112 w 112"/>
                <a:gd name="T13" fmla="*/ 2 h 737"/>
                <a:gd name="T14" fmla="*/ 112 w 112"/>
                <a:gd name="T15" fmla="*/ 2 h 737"/>
                <a:gd name="T16" fmla="*/ 112 w 112"/>
                <a:gd name="T17" fmla="*/ 2 h 737"/>
                <a:gd name="T18" fmla="*/ 112 w 112"/>
                <a:gd name="T19" fmla="*/ 1 h 737"/>
                <a:gd name="T20" fmla="*/ 112 w 112"/>
                <a:gd name="T21" fmla="*/ 1 h 737"/>
                <a:gd name="T22" fmla="*/ 112 w 112"/>
                <a:gd name="T23" fmla="*/ 1 h 737"/>
                <a:gd name="T24" fmla="*/ 112 w 112"/>
                <a:gd name="T25" fmla="*/ 1 h 737"/>
                <a:gd name="T26" fmla="*/ 112 w 112"/>
                <a:gd name="T27" fmla="*/ 1 h 737"/>
                <a:gd name="T28" fmla="*/ 112 w 112"/>
                <a:gd name="T29" fmla="*/ 1 h 737"/>
                <a:gd name="T30" fmla="*/ 112 w 112"/>
                <a:gd name="T31" fmla="*/ 1 h 737"/>
                <a:gd name="T32" fmla="*/ 112 w 112"/>
                <a:gd name="T33" fmla="*/ 1 h 737"/>
                <a:gd name="T34" fmla="*/ 112 w 112"/>
                <a:gd name="T35" fmla="*/ 1 h 737"/>
                <a:gd name="T36" fmla="*/ 112 w 112"/>
                <a:gd name="T37" fmla="*/ 0 h 737"/>
                <a:gd name="T38" fmla="*/ 112 w 112"/>
                <a:gd name="T39" fmla="*/ 0 h 737"/>
                <a:gd name="T40" fmla="*/ 112 w 112"/>
                <a:gd name="T41" fmla="*/ 0 h 737"/>
                <a:gd name="T42" fmla="*/ 112 w 112"/>
                <a:gd name="T43" fmla="*/ 0 h 737"/>
                <a:gd name="T44" fmla="*/ 112 w 112"/>
                <a:gd name="T45" fmla="*/ 0 h 737"/>
                <a:gd name="T46" fmla="*/ 112 w 112"/>
                <a:gd name="T47" fmla="*/ 0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2" h="737">
                  <a:moveTo>
                    <a:pt x="3" y="737"/>
                  </a:moveTo>
                  <a:cubicBezTo>
                    <a:pt x="2" y="737"/>
                    <a:pt x="1" y="737"/>
                    <a:pt x="0" y="737"/>
                  </a:cubicBezTo>
                  <a:cubicBezTo>
                    <a:pt x="1" y="737"/>
                    <a:pt x="2" y="737"/>
                    <a:pt x="3" y="737"/>
                  </a:cubicBezTo>
                  <a:moveTo>
                    <a:pt x="25" y="708"/>
                  </a:moveTo>
                  <a:cubicBezTo>
                    <a:pt x="24" y="716"/>
                    <a:pt x="21" y="723"/>
                    <a:pt x="16" y="728"/>
                  </a:cubicBezTo>
                  <a:cubicBezTo>
                    <a:pt x="21" y="723"/>
                    <a:pt x="24" y="716"/>
                    <a:pt x="25" y="708"/>
                  </a:cubicBezTo>
                  <a:moveTo>
                    <a:pt x="112" y="2"/>
                  </a:move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2" y="2"/>
                    <a:pt x="112" y="2"/>
                  </a:cubicBezTo>
                  <a:moveTo>
                    <a:pt x="112" y="1"/>
                  </a:move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2" y="1"/>
                    <a:pt x="112" y="1"/>
                  </a:cubicBezTo>
                  <a:moveTo>
                    <a:pt x="112" y="1"/>
                  </a:move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2" y="1"/>
                    <a:pt x="112" y="1"/>
                  </a:cubicBezTo>
                  <a:moveTo>
                    <a:pt x="112" y="1"/>
                  </a:move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2" y="1"/>
                    <a:pt x="112" y="1"/>
                  </a:cubicBezTo>
                  <a:moveTo>
                    <a:pt x="112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moveTo>
                    <a:pt x="112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9" name="Freeform 632"/>
            <p:cNvSpPr/>
            <p:nvPr/>
          </p:nvSpPr>
          <p:spPr bwMode="auto">
            <a:xfrm>
              <a:off x="10542588" y="5662613"/>
              <a:ext cx="58738" cy="406400"/>
            </a:xfrm>
            <a:custGeom>
              <a:avLst/>
              <a:gdLst>
                <a:gd name="T0" fmla="*/ 94 w 113"/>
                <a:gd name="T1" fmla="*/ 0 h 774"/>
                <a:gd name="T2" fmla="*/ 0 w 113"/>
                <a:gd name="T3" fmla="*/ 774 h 774"/>
                <a:gd name="T4" fmla="*/ 0 w 113"/>
                <a:gd name="T5" fmla="*/ 774 h 774"/>
                <a:gd name="T6" fmla="*/ 3 w 113"/>
                <a:gd name="T7" fmla="*/ 774 h 774"/>
                <a:gd name="T8" fmla="*/ 16 w 113"/>
                <a:gd name="T9" fmla="*/ 766 h 774"/>
                <a:gd name="T10" fmla="*/ 16 w 113"/>
                <a:gd name="T11" fmla="*/ 765 h 774"/>
                <a:gd name="T12" fmla="*/ 25 w 113"/>
                <a:gd name="T13" fmla="*/ 745 h 774"/>
                <a:gd name="T14" fmla="*/ 26 w 113"/>
                <a:gd name="T15" fmla="*/ 744 h 774"/>
                <a:gd name="T16" fmla="*/ 112 w 113"/>
                <a:gd name="T17" fmla="*/ 39 h 774"/>
                <a:gd name="T18" fmla="*/ 112 w 113"/>
                <a:gd name="T19" fmla="*/ 39 h 774"/>
                <a:gd name="T20" fmla="*/ 112 w 113"/>
                <a:gd name="T21" fmla="*/ 39 h 774"/>
                <a:gd name="T22" fmla="*/ 112 w 113"/>
                <a:gd name="T23" fmla="*/ 38 h 774"/>
                <a:gd name="T24" fmla="*/ 112 w 113"/>
                <a:gd name="T25" fmla="*/ 38 h 774"/>
                <a:gd name="T26" fmla="*/ 112 w 113"/>
                <a:gd name="T27" fmla="*/ 38 h 774"/>
                <a:gd name="T28" fmla="*/ 112 w 113"/>
                <a:gd name="T29" fmla="*/ 38 h 774"/>
                <a:gd name="T30" fmla="*/ 112 w 113"/>
                <a:gd name="T31" fmla="*/ 38 h 774"/>
                <a:gd name="T32" fmla="*/ 112 w 113"/>
                <a:gd name="T33" fmla="*/ 38 h 774"/>
                <a:gd name="T34" fmla="*/ 112 w 113"/>
                <a:gd name="T35" fmla="*/ 37 h 774"/>
                <a:gd name="T36" fmla="*/ 112 w 113"/>
                <a:gd name="T37" fmla="*/ 37 h 774"/>
                <a:gd name="T38" fmla="*/ 112 w 113"/>
                <a:gd name="T39" fmla="*/ 37 h 774"/>
                <a:gd name="T40" fmla="*/ 112 w 113"/>
                <a:gd name="T41" fmla="*/ 37 h 774"/>
                <a:gd name="T42" fmla="*/ 94 w 113"/>
                <a:gd name="T43" fmla="*/ 0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3" h="774">
                  <a:moveTo>
                    <a:pt x="94" y="0"/>
                  </a:moveTo>
                  <a:cubicBezTo>
                    <a:pt x="0" y="774"/>
                    <a:pt x="0" y="774"/>
                    <a:pt x="0" y="774"/>
                  </a:cubicBezTo>
                  <a:cubicBezTo>
                    <a:pt x="0" y="774"/>
                    <a:pt x="0" y="774"/>
                    <a:pt x="0" y="774"/>
                  </a:cubicBezTo>
                  <a:cubicBezTo>
                    <a:pt x="1" y="774"/>
                    <a:pt x="2" y="774"/>
                    <a:pt x="3" y="774"/>
                  </a:cubicBezTo>
                  <a:cubicBezTo>
                    <a:pt x="6" y="773"/>
                    <a:pt x="11" y="771"/>
                    <a:pt x="16" y="766"/>
                  </a:cubicBezTo>
                  <a:cubicBezTo>
                    <a:pt x="16" y="766"/>
                    <a:pt x="16" y="766"/>
                    <a:pt x="16" y="765"/>
                  </a:cubicBezTo>
                  <a:cubicBezTo>
                    <a:pt x="21" y="760"/>
                    <a:pt x="24" y="753"/>
                    <a:pt x="25" y="745"/>
                  </a:cubicBezTo>
                  <a:cubicBezTo>
                    <a:pt x="26" y="744"/>
                    <a:pt x="26" y="744"/>
                    <a:pt x="26" y="744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112" y="39"/>
                    <a:pt x="112" y="39"/>
                    <a:pt x="112" y="38"/>
                  </a:cubicBezTo>
                  <a:cubicBezTo>
                    <a:pt x="112" y="38"/>
                    <a:pt x="112" y="38"/>
                    <a:pt x="112" y="38"/>
                  </a:cubicBezTo>
                  <a:cubicBezTo>
                    <a:pt x="112" y="38"/>
                    <a:pt x="112" y="38"/>
                    <a:pt x="112" y="38"/>
                  </a:cubicBezTo>
                  <a:cubicBezTo>
                    <a:pt x="112" y="38"/>
                    <a:pt x="112" y="38"/>
                    <a:pt x="112" y="38"/>
                  </a:cubicBezTo>
                  <a:cubicBezTo>
                    <a:pt x="112" y="38"/>
                    <a:pt x="112" y="38"/>
                    <a:pt x="112" y="38"/>
                  </a:cubicBezTo>
                  <a:cubicBezTo>
                    <a:pt x="112" y="38"/>
                    <a:pt x="112" y="38"/>
                    <a:pt x="112" y="38"/>
                  </a:cubicBezTo>
                  <a:cubicBezTo>
                    <a:pt x="112" y="38"/>
                    <a:pt x="112" y="37"/>
                    <a:pt x="112" y="37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3" y="21"/>
                    <a:pt x="106" y="6"/>
                    <a:pt x="94" y="0"/>
                  </a:cubicBezTo>
                </a:path>
              </a:pathLst>
            </a:custGeom>
            <a:solidFill>
              <a:srgbClr val="B93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0" name="Freeform 633"/>
            <p:cNvSpPr/>
            <p:nvPr/>
          </p:nvSpPr>
          <p:spPr bwMode="auto">
            <a:xfrm>
              <a:off x="10582276" y="5694363"/>
              <a:ext cx="25400" cy="115887"/>
            </a:xfrm>
            <a:custGeom>
              <a:avLst/>
              <a:gdLst>
                <a:gd name="T0" fmla="*/ 24 w 48"/>
                <a:gd name="T1" fmla="*/ 205 h 219"/>
                <a:gd name="T2" fmla="*/ 11 w 48"/>
                <a:gd name="T3" fmla="*/ 217 h 219"/>
                <a:gd name="T4" fmla="*/ 1 w 48"/>
                <a:gd name="T5" fmla="*/ 200 h 219"/>
                <a:gd name="T6" fmla="*/ 23 w 48"/>
                <a:gd name="T7" fmla="*/ 14 h 219"/>
                <a:gd name="T8" fmla="*/ 37 w 48"/>
                <a:gd name="T9" fmla="*/ 2 h 219"/>
                <a:gd name="T10" fmla="*/ 47 w 48"/>
                <a:gd name="T11" fmla="*/ 19 h 219"/>
                <a:gd name="T12" fmla="*/ 24 w 48"/>
                <a:gd name="T13" fmla="*/ 20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19">
                  <a:moveTo>
                    <a:pt x="24" y="205"/>
                  </a:moveTo>
                  <a:cubicBezTo>
                    <a:pt x="23" y="213"/>
                    <a:pt x="17" y="219"/>
                    <a:pt x="11" y="217"/>
                  </a:cubicBezTo>
                  <a:cubicBezTo>
                    <a:pt x="4" y="216"/>
                    <a:pt x="0" y="208"/>
                    <a:pt x="1" y="20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4" y="6"/>
                    <a:pt x="30" y="0"/>
                    <a:pt x="37" y="2"/>
                  </a:cubicBezTo>
                  <a:cubicBezTo>
                    <a:pt x="43" y="3"/>
                    <a:pt x="48" y="11"/>
                    <a:pt x="47" y="19"/>
                  </a:cubicBezTo>
                  <a:lnTo>
                    <a:pt x="24" y="205"/>
                  </a:lnTo>
                  <a:close/>
                </a:path>
              </a:pathLst>
            </a:custGeom>
            <a:solidFill>
              <a:srgbClr val="232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1" name="Freeform 634"/>
            <p:cNvSpPr>
              <a:spLocks noEditPoints="1"/>
            </p:cNvSpPr>
            <p:nvPr/>
          </p:nvSpPr>
          <p:spPr bwMode="auto">
            <a:xfrm>
              <a:off x="10526713" y="5668963"/>
              <a:ext cx="49213" cy="379412"/>
            </a:xfrm>
            <a:custGeom>
              <a:avLst/>
              <a:gdLst>
                <a:gd name="T0" fmla="*/ 0 w 93"/>
                <a:gd name="T1" fmla="*/ 724 h 724"/>
                <a:gd name="T2" fmla="*/ 0 w 93"/>
                <a:gd name="T3" fmla="*/ 724 h 724"/>
                <a:gd name="T4" fmla="*/ 0 w 93"/>
                <a:gd name="T5" fmla="*/ 724 h 724"/>
                <a:gd name="T6" fmla="*/ 0 w 93"/>
                <a:gd name="T7" fmla="*/ 724 h 724"/>
                <a:gd name="T8" fmla="*/ 0 w 93"/>
                <a:gd name="T9" fmla="*/ 724 h 724"/>
                <a:gd name="T10" fmla="*/ 0 w 93"/>
                <a:gd name="T11" fmla="*/ 724 h 724"/>
                <a:gd name="T12" fmla="*/ 86 w 93"/>
                <a:gd name="T13" fmla="*/ 18 h 724"/>
                <a:gd name="T14" fmla="*/ 86 w 93"/>
                <a:gd name="T15" fmla="*/ 18 h 724"/>
                <a:gd name="T16" fmla="*/ 86 w 93"/>
                <a:gd name="T17" fmla="*/ 18 h 724"/>
                <a:gd name="T18" fmla="*/ 92 w 93"/>
                <a:gd name="T19" fmla="*/ 1 h 724"/>
                <a:gd name="T20" fmla="*/ 86 w 93"/>
                <a:gd name="T21" fmla="*/ 18 h 724"/>
                <a:gd name="T22" fmla="*/ 92 w 93"/>
                <a:gd name="T23" fmla="*/ 1 h 724"/>
                <a:gd name="T24" fmla="*/ 93 w 93"/>
                <a:gd name="T25" fmla="*/ 0 h 724"/>
                <a:gd name="T26" fmla="*/ 93 w 93"/>
                <a:gd name="T27" fmla="*/ 0 h 724"/>
                <a:gd name="T28" fmla="*/ 93 w 93"/>
                <a:gd name="T29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724">
                  <a:moveTo>
                    <a:pt x="0" y="724"/>
                  </a:moveTo>
                  <a:cubicBezTo>
                    <a:pt x="0" y="724"/>
                    <a:pt x="0" y="724"/>
                    <a:pt x="0" y="724"/>
                  </a:cubicBezTo>
                  <a:cubicBezTo>
                    <a:pt x="0" y="724"/>
                    <a:pt x="0" y="724"/>
                    <a:pt x="0" y="724"/>
                  </a:cubicBezTo>
                  <a:moveTo>
                    <a:pt x="0" y="724"/>
                  </a:moveTo>
                  <a:cubicBezTo>
                    <a:pt x="0" y="724"/>
                    <a:pt x="0" y="724"/>
                    <a:pt x="0" y="724"/>
                  </a:cubicBezTo>
                  <a:cubicBezTo>
                    <a:pt x="0" y="724"/>
                    <a:pt x="0" y="724"/>
                    <a:pt x="0" y="724"/>
                  </a:cubicBezTo>
                  <a:moveTo>
                    <a:pt x="86" y="18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6" y="18"/>
                    <a:pt x="86" y="18"/>
                    <a:pt x="86" y="18"/>
                  </a:cubicBezTo>
                  <a:moveTo>
                    <a:pt x="92" y="1"/>
                  </a:moveTo>
                  <a:cubicBezTo>
                    <a:pt x="89" y="5"/>
                    <a:pt x="87" y="11"/>
                    <a:pt x="86" y="18"/>
                  </a:cubicBezTo>
                  <a:cubicBezTo>
                    <a:pt x="87" y="11"/>
                    <a:pt x="89" y="5"/>
                    <a:pt x="92" y="1"/>
                  </a:cubicBezTo>
                  <a:moveTo>
                    <a:pt x="93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2" name="Freeform 635"/>
            <p:cNvSpPr/>
            <p:nvPr/>
          </p:nvSpPr>
          <p:spPr bwMode="auto">
            <a:xfrm>
              <a:off x="10525126" y="5662613"/>
              <a:ext cx="58738" cy="404812"/>
            </a:xfrm>
            <a:custGeom>
              <a:avLst/>
              <a:gdLst>
                <a:gd name="T0" fmla="*/ 112 w 112"/>
                <a:gd name="T1" fmla="*/ 0 h 773"/>
                <a:gd name="T2" fmla="*/ 95 w 112"/>
                <a:gd name="T3" fmla="*/ 12 h 773"/>
                <a:gd name="T4" fmla="*/ 95 w 112"/>
                <a:gd name="T5" fmla="*/ 12 h 773"/>
                <a:gd name="T6" fmla="*/ 94 w 112"/>
                <a:gd name="T7" fmla="*/ 13 h 773"/>
                <a:gd name="T8" fmla="*/ 88 w 112"/>
                <a:gd name="T9" fmla="*/ 30 h 773"/>
                <a:gd name="T10" fmla="*/ 88 w 112"/>
                <a:gd name="T11" fmla="*/ 30 h 773"/>
                <a:gd name="T12" fmla="*/ 88 w 112"/>
                <a:gd name="T13" fmla="*/ 30 h 773"/>
                <a:gd name="T14" fmla="*/ 88 w 112"/>
                <a:gd name="T15" fmla="*/ 30 h 773"/>
                <a:gd name="T16" fmla="*/ 88 w 112"/>
                <a:gd name="T17" fmla="*/ 30 h 773"/>
                <a:gd name="T18" fmla="*/ 2 w 112"/>
                <a:gd name="T19" fmla="*/ 735 h 773"/>
                <a:gd name="T20" fmla="*/ 2 w 112"/>
                <a:gd name="T21" fmla="*/ 735 h 773"/>
                <a:gd name="T22" fmla="*/ 2 w 112"/>
                <a:gd name="T23" fmla="*/ 736 h 773"/>
                <a:gd name="T24" fmla="*/ 2 w 112"/>
                <a:gd name="T25" fmla="*/ 736 h 773"/>
                <a:gd name="T26" fmla="*/ 2 w 112"/>
                <a:gd name="T27" fmla="*/ 736 h 773"/>
                <a:gd name="T28" fmla="*/ 2 w 112"/>
                <a:gd name="T29" fmla="*/ 736 h 773"/>
                <a:gd name="T30" fmla="*/ 18 w 112"/>
                <a:gd name="T31" fmla="*/ 773 h 773"/>
                <a:gd name="T32" fmla="*/ 112 w 112"/>
                <a:gd name="T33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773">
                  <a:moveTo>
                    <a:pt x="112" y="0"/>
                  </a:moveTo>
                  <a:cubicBezTo>
                    <a:pt x="105" y="1"/>
                    <a:pt x="99" y="6"/>
                    <a:pt x="95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94" y="13"/>
                    <a:pt x="94" y="13"/>
                  </a:cubicBezTo>
                  <a:cubicBezTo>
                    <a:pt x="91" y="17"/>
                    <a:pt x="89" y="23"/>
                    <a:pt x="88" y="30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2" y="735"/>
                    <a:pt x="2" y="735"/>
                    <a:pt x="2" y="735"/>
                  </a:cubicBezTo>
                  <a:cubicBezTo>
                    <a:pt x="2" y="735"/>
                    <a:pt x="2" y="735"/>
                    <a:pt x="2" y="735"/>
                  </a:cubicBezTo>
                  <a:cubicBezTo>
                    <a:pt x="2" y="735"/>
                    <a:pt x="2" y="735"/>
                    <a:pt x="2" y="736"/>
                  </a:cubicBezTo>
                  <a:cubicBezTo>
                    <a:pt x="2" y="736"/>
                    <a:pt x="2" y="736"/>
                    <a:pt x="2" y="736"/>
                  </a:cubicBezTo>
                  <a:cubicBezTo>
                    <a:pt x="2" y="736"/>
                    <a:pt x="2" y="736"/>
                    <a:pt x="2" y="736"/>
                  </a:cubicBezTo>
                  <a:cubicBezTo>
                    <a:pt x="2" y="736"/>
                    <a:pt x="2" y="736"/>
                    <a:pt x="2" y="736"/>
                  </a:cubicBezTo>
                  <a:cubicBezTo>
                    <a:pt x="0" y="752"/>
                    <a:pt x="7" y="767"/>
                    <a:pt x="18" y="773"/>
                  </a:cubicBezTo>
                  <a:cubicBezTo>
                    <a:pt x="112" y="0"/>
                    <a:pt x="112" y="0"/>
                    <a:pt x="112" y="0"/>
                  </a:cubicBezTo>
                </a:path>
              </a:pathLst>
            </a:custGeom>
            <a:solidFill>
              <a:srgbClr val="DB5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3" name="Rectangle 636"/>
            <p:cNvSpPr>
              <a:spLocks noChangeArrowheads="1"/>
            </p:cNvSpPr>
            <p:nvPr/>
          </p:nvSpPr>
          <p:spPr bwMode="auto">
            <a:xfrm>
              <a:off x="11225213" y="6675438"/>
              <a:ext cx="620713" cy="28575"/>
            </a:xfrm>
            <a:prstGeom prst="rect">
              <a:avLst/>
            </a:prstGeom>
            <a:solidFill>
              <a:srgbClr val="0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4" name="Freeform 637"/>
            <p:cNvSpPr>
              <a:spLocks noEditPoints="1"/>
            </p:cNvSpPr>
            <p:nvPr/>
          </p:nvSpPr>
          <p:spPr bwMode="auto">
            <a:xfrm>
              <a:off x="11007726" y="6324600"/>
              <a:ext cx="1054100" cy="358775"/>
            </a:xfrm>
            <a:custGeom>
              <a:avLst/>
              <a:gdLst>
                <a:gd name="T0" fmla="*/ 1885 w 2009"/>
                <a:gd name="T1" fmla="*/ 0 h 684"/>
                <a:gd name="T2" fmla="*/ 107 w 2009"/>
                <a:gd name="T3" fmla="*/ 0 h 684"/>
                <a:gd name="T4" fmla="*/ 16 w 2009"/>
                <a:gd name="T5" fmla="*/ 112 h 684"/>
                <a:gd name="T6" fmla="*/ 16 w 2009"/>
                <a:gd name="T7" fmla="*/ 110 h 684"/>
                <a:gd name="T8" fmla="*/ 17 w 2009"/>
                <a:gd name="T9" fmla="*/ 122 h 684"/>
                <a:gd name="T10" fmla="*/ 146 w 2009"/>
                <a:gd name="T11" fmla="*/ 608 h 684"/>
                <a:gd name="T12" fmla="*/ 279 w 2009"/>
                <a:gd name="T13" fmla="*/ 684 h 684"/>
                <a:gd name="T14" fmla="*/ 1766 w 2009"/>
                <a:gd name="T15" fmla="*/ 684 h 684"/>
                <a:gd name="T16" fmla="*/ 1896 w 2009"/>
                <a:gd name="T17" fmla="*/ 610 h 684"/>
                <a:gd name="T18" fmla="*/ 1996 w 2009"/>
                <a:gd name="T19" fmla="*/ 122 h 684"/>
                <a:gd name="T20" fmla="*/ 1997 w 2009"/>
                <a:gd name="T21" fmla="*/ 117 h 684"/>
                <a:gd name="T22" fmla="*/ 1997 w 2009"/>
                <a:gd name="T23" fmla="*/ 117 h 684"/>
                <a:gd name="T24" fmla="*/ 2002 w 2009"/>
                <a:gd name="T25" fmla="*/ 76 h 684"/>
                <a:gd name="T26" fmla="*/ 1885 w 2009"/>
                <a:gd name="T27" fmla="*/ 0 h 684"/>
                <a:gd name="T28" fmla="*/ 17 w 2009"/>
                <a:gd name="T29" fmla="*/ 104 h 684"/>
                <a:gd name="T30" fmla="*/ 16 w 2009"/>
                <a:gd name="T31" fmla="*/ 107 h 684"/>
                <a:gd name="T32" fmla="*/ 17 w 2009"/>
                <a:gd name="T33" fmla="*/ 104 h 684"/>
                <a:gd name="T34" fmla="*/ 21 w 2009"/>
                <a:gd name="T35" fmla="*/ 92 h 684"/>
                <a:gd name="T36" fmla="*/ 20 w 2009"/>
                <a:gd name="T37" fmla="*/ 94 h 684"/>
                <a:gd name="T38" fmla="*/ 21 w 2009"/>
                <a:gd name="T39" fmla="*/ 92 h 684"/>
                <a:gd name="T40" fmla="*/ 19 w 2009"/>
                <a:gd name="T41" fmla="*/ 97 h 684"/>
                <a:gd name="T42" fmla="*/ 18 w 2009"/>
                <a:gd name="T43" fmla="*/ 100 h 684"/>
                <a:gd name="T44" fmla="*/ 19 w 2009"/>
                <a:gd name="T45" fmla="*/ 97 h 684"/>
                <a:gd name="T46" fmla="*/ 91 w 2009"/>
                <a:gd name="T47" fmla="*/ 50 h 684"/>
                <a:gd name="T48" fmla="*/ 99 w 2009"/>
                <a:gd name="T49" fmla="*/ 50 h 684"/>
                <a:gd name="T50" fmla="*/ 91 w 2009"/>
                <a:gd name="T51" fmla="*/ 50 h 684"/>
                <a:gd name="T52" fmla="*/ 42 w 2009"/>
                <a:gd name="T53" fmla="*/ 68 h 684"/>
                <a:gd name="T54" fmla="*/ 42 w 2009"/>
                <a:gd name="T55" fmla="*/ 68 h 684"/>
                <a:gd name="T56" fmla="*/ 42 w 2009"/>
                <a:gd name="T57" fmla="*/ 68 h 684"/>
                <a:gd name="T58" fmla="*/ 48 w 2009"/>
                <a:gd name="T59" fmla="*/ 64 h 684"/>
                <a:gd name="T60" fmla="*/ 49 w 2009"/>
                <a:gd name="T61" fmla="*/ 64 h 684"/>
                <a:gd name="T62" fmla="*/ 48 w 2009"/>
                <a:gd name="T63" fmla="*/ 64 h 684"/>
                <a:gd name="T64" fmla="*/ 54 w 2009"/>
                <a:gd name="T65" fmla="*/ 61 h 684"/>
                <a:gd name="T66" fmla="*/ 56 w 2009"/>
                <a:gd name="T67" fmla="*/ 60 h 684"/>
                <a:gd name="T68" fmla="*/ 54 w 2009"/>
                <a:gd name="T69" fmla="*/ 61 h 684"/>
                <a:gd name="T70" fmla="*/ 61 w 2009"/>
                <a:gd name="T71" fmla="*/ 58 h 684"/>
                <a:gd name="T72" fmla="*/ 63 w 2009"/>
                <a:gd name="T73" fmla="*/ 57 h 684"/>
                <a:gd name="T74" fmla="*/ 61 w 2009"/>
                <a:gd name="T75" fmla="*/ 58 h 684"/>
                <a:gd name="T76" fmla="*/ 68 w 2009"/>
                <a:gd name="T77" fmla="*/ 55 h 684"/>
                <a:gd name="T78" fmla="*/ 71 w 2009"/>
                <a:gd name="T79" fmla="*/ 54 h 684"/>
                <a:gd name="T80" fmla="*/ 68 w 2009"/>
                <a:gd name="T81" fmla="*/ 55 h 684"/>
                <a:gd name="T82" fmla="*/ 76 w 2009"/>
                <a:gd name="T83" fmla="*/ 53 h 684"/>
                <a:gd name="T84" fmla="*/ 79 w 2009"/>
                <a:gd name="T85" fmla="*/ 52 h 684"/>
                <a:gd name="T86" fmla="*/ 76 w 2009"/>
                <a:gd name="T87" fmla="*/ 53 h 684"/>
                <a:gd name="T88" fmla="*/ 83 w 2009"/>
                <a:gd name="T89" fmla="*/ 51 h 684"/>
                <a:gd name="T90" fmla="*/ 88 w 2009"/>
                <a:gd name="T91" fmla="*/ 50 h 684"/>
                <a:gd name="T92" fmla="*/ 83 w 2009"/>
                <a:gd name="T93" fmla="*/ 51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09" h="684">
                  <a:moveTo>
                    <a:pt x="1885" y="0"/>
                  </a:moveTo>
                  <a:cubicBezTo>
                    <a:pt x="107" y="0"/>
                    <a:pt x="107" y="0"/>
                    <a:pt x="107" y="0"/>
                  </a:cubicBezTo>
                  <a:cubicBezTo>
                    <a:pt x="25" y="0"/>
                    <a:pt x="0" y="52"/>
                    <a:pt x="16" y="112"/>
                  </a:cubicBezTo>
                  <a:cubicBezTo>
                    <a:pt x="16" y="111"/>
                    <a:pt x="16" y="111"/>
                    <a:pt x="16" y="110"/>
                  </a:cubicBezTo>
                  <a:cubicBezTo>
                    <a:pt x="16" y="114"/>
                    <a:pt x="16" y="118"/>
                    <a:pt x="17" y="122"/>
                  </a:cubicBezTo>
                  <a:cubicBezTo>
                    <a:pt x="146" y="608"/>
                    <a:pt x="146" y="608"/>
                    <a:pt x="146" y="608"/>
                  </a:cubicBezTo>
                  <a:cubicBezTo>
                    <a:pt x="166" y="682"/>
                    <a:pt x="183" y="684"/>
                    <a:pt x="279" y="684"/>
                  </a:cubicBezTo>
                  <a:cubicBezTo>
                    <a:pt x="1766" y="684"/>
                    <a:pt x="1766" y="684"/>
                    <a:pt x="1766" y="684"/>
                  </a:cubicBezTo>
                  <a:cubicBezTo>
                    <a:pt x="1843" y="684"/>
                    <a:pt x="1881" y="684"/>
                    <a:pt x="1896" y="610"/>
                  </a:cubicBezTo>
                  <a:cubicBezTo>
                    <a:pt x="1996" y="122"/>
                    <a:pt x="1996" y="122"/>
                    <a:pt x="1996" y="122"/>
                  </a:cubicBezTo>
                  <a:cubicBezTo>
                    <a:pt x="1997" y="121"/>
                    <a:pt x="1997" y="119"/>
                    <a:pt x="1997" y="117"/>
                  </a:cubicBezTo>
                  <a:cubicBezTo>
                    <a:pt x="1997" y="117"/>
                    <a:pt x="1997" y="117"/>
                    <a:pt x="1997" y="117"/>
                  </a:cubicBezTo>
                  <a:cubicBezTo>
                    <a:pt x="2002" y="76"/>
                    <a:pt x="2002" y="76"/>
                    <a:pt x="2002" y="76"/>
                  </a:cubicBezTo>
                  <a:cubicBezTo>
                    <a:pt x="2009" y="16"/>
                    <a:pt x="1931" y="0"/>
                    <a:pt x="1885" y="0"/>
                  </a:cubicBezTo>
                  <a:moveTo>
                    <a:pt x="17" y="104"/>
                  </a:moveTo>
                  <a:cubicBezTo>
                    <a:pt x="17" y="105"/>
                    <a:pt x="17" y="106"/>
                    <a:pt x="16" y="107"/>
                  </a:cubicBezTo>
                  <a:cubicBezTo>
                    <a:pt x="17" y="106"/>
                    <a:pt x="17" y="105"/>
                    <a:pt x="17" y="104"/>
                  </a:cubicBezTo>
                  <a:moveTo>
                    <a:pt x="21" y="92"/>
                  </a:moveTo>
                  <a:cubicBezTo>
                    <a:pt x="21" y="93"/>
                    <a:pt x="20" y="93"/>
                    <a:pt x="20" y="94"/>
                  </a:cubicBezTo>
                  <a:cubicBezTo>
                    <a:pt x="20" y="93"/>
                    <a:pt x="21" y="93"/>
                    <a:pt x="21" y="92"/>
                  </a:cubicBezTo>
                  <a:moveTo>
                    <a:pt x="19" y="97"/>
                  </a:moveTo>
                  <a:cubicBezTo>
                    <a:pt x="18" y="98"/>
                    <a:pt x="18" y="99"/>
                    <a:pt x="18" y="100"/>
                  </a:cubicBezTo>
                  <a:cubicBezTo>
                    <a:pt x="18" y="99"/>
                    <a:pt x="18" y="98"/>
                    <a:pt x="19" y="97"/>
                  </a:cubicBezTo>
                  <a:moveTo>
                    <a:pt x="91" y="50"/>
                  </a:moveTo>
                  <a:cubicBezTo>
                    <a:pt x="94" y="50"/>
                    <a:pt x="97" y="50"/>
                    <a:pt x="99" y="50"/>
                  </a:cubicBezTo>
                  <a:cubicBezTo>
                    <a:pt x="97" y="50"/>
                    <a:pt x="94" y="50"/>
                    <a:pt x="91" y="50"/>
                  </a:cubicBezTo>
                  <a:moveTo>
                    <a:pt x="42" y="68"/>
                  </a:moveTo>
                  <a:cubicBezTo>
                    <a:pt x="42" y="68"/>
                    <a:pt x="42" y="68"/>
                    <a:pt x="42" y="68"/>
                  </a:cubicBezTo>
                  <a:cubicBezTo>
                    <a:pt x="42" y="68"/>
                    <a:pt x="42" y="68"/>
                    <a:pt x="42" y="68"/>
                  </a:cubicBezTo>
                  <a:moveTo>
                    <a:pt x="48" y="64"/>
                  </a:moveTo>
                  <a:cubicBezTo>
                    <a:pt x="48" y="64"/>
                    <a:pt x="48" y="64"/>
                    <a:pt x="49" y="64"/>
                  </a:cubicBezTo>
                  <a:cubicBezTo>
                    <a:pt x="48" y="64"/>
                    <a:pt x="48" y="64"/>
                    <a:pt x="48" y="64"/>
                  </a:cubicBezTo>
                  <a:moveTo>
                    <a:pt x="54" y="61"/>
                  </a:moveTo>
                  <a:cubicBezTo>
                    <a:pt x="55" y="60"/>
                    <a:pt x="55" y="60"/>
                    <a:pt x="56" y="60"/>
                  </a:cubicBezTo>
                  <a:cubicBezTo>
                    <a:pt x="55" y="60"/>
                    <a:pt x="55" y="61"/>
                    <a:pt x="54" y="61"/>
                  </a:cubicBezTo>
                  <a:moveTo>
                    <a:pt x="61" y="58"/>
                  </a:moveTo>
                  <a:cubicBezTo>
                    <a:pt x="62" y="57"/>
                    <a:pt x="62" y="57"/>
                    <a:pt x="63" y="57"/>
                  </a:cubicBezTo>
                  <a:cubicBezTo>
                    <a:pt x="62" y="57"/>
                    <a:pt x="62" y="57"/>
                    <a:pt x="61" y="58"/>
                  </a:cubicBezTo>
                  <a:moveTo>
                    <a:pt x="68" y="55"/>
                  </a:moveTo>
                  <a:cubicBezTo>
                    <a:pt x="69" y="55"/>
                    <a:pt x="70" y="54"/>
                    <a:pt x="71" y="54"/>
                  </a:cubicBezTo>
                  <a:cubicBezTo>
                    <a:pt x="70" y="54"/>
                    <a:pt x="69" y="55"/>
                    <a:pt x="68" y="55"/>
                  </a:cubicBezTo>
                  <a:moveTo>
                    <a:pt x="76" y="53"/>
                  </a:moveTo>
                  <a:cubicBezTo>
                    <a:pt x="77" y="52"/>
                    <a:pt x="78" y="52"/>
                    <a:pt x="79" y="52"/>
                  </a:cubicBezTo>
                  <a:cubicBezTo>
                    <a:pt x="78" y="52"/>
                    <a:pt x="77" y="52"/>
                    <a:pt x="76" y="53"/>
                  </a:cubicBezTo>
                  <a:moveTo>
                    <a:pt x="83" y="51"/>
                  </a:moveTo>
                  <a:cubicBezTo>
                    <a:pt x="85" y="51"/>
                    <a:pt x="86" y="51"/>
                    <a:pt x="88" y="50"/>
                  </a:cubicBezTo>
                  <a:cubicBezTo>
                    <a:pt x="86" y="51"/>
                    <a:pt x="85" y="51"/>
                    <a:pt x="83" y="51"/>
                  </a:cubicBezTo>
                </a:path>
              </a:pathLst>
            </a:custGeom>
            <a:solidFill>
              <a:srgbClr val="344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5" name="Freeform 638"/>
            <p:cNvSpPr/>
            <p:nvPr/>
          </p:nvSpPr>
          <p:spPr bwMode="auto">
            <a:xfrm>
              <a:off x="11645901" y="6324600"/>
              <a:ext cx="412750" cy="61912"/>
            </a:xfrm>
            <a:custGeom>
              <a:avLst/>
              <a:gdLst>
                <a:gd name="T0" fmla="*/ 669 w 787"/>
                <a:gd name="T1" fmla="*/ 0 h 117"/>
                <a:gd name="T2" fmla="*/ 129 w 787"/>
                <a:gd name="T3" fmla="*/ 0 h 117"/>
                <a:gd name="T4" fmla="*/ 71 w 787"/>
                <a:gd name="T5" fmla="*/ 0 h 117"/>
                <a:gd name="T6" fmla="*/ 0 w 787"/>
                <a:gd name="T7" fmla="*/ 50 h 117"/>
                <a:gd name="T8" fmla="*/ 699 w 787"/>
                <a:gd name="T9" fmla="*/ 50 h 117"/>
                <a:gd name="T10" fmla="*/ 781 w 787"/>
                <a:gd name="T11" fmla="*/ 117 h 117"/>
                <a:gd name="T12" fmla="*/ 786 w 787"/>
                <a:gd name="T13" fmla="*/ 76 h 117"/>
                <a:gd name="T14" fmla="*/ 786 w 787"/>
                <a:gd name="T15" fmla="*/ 69 h 117"/>
                <a:gd name="T16" fmla="*/ 669 w 787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7" h="117">
                  <a:moveTo>
                    <a:pt x="669" y="0"/>
                  </a:moveTo>
                  <a:cubicBezTo>
                    <a:pt x="129" y="0"/>
                    <a:pt x="129" y="0"/>
                    <a:pt x="129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699" y="50"/>
                    <a:pt x="699" y="50"/>
                    <a:pt x="699" y="50"/>
                  </a:cubicBezTo>
                  <a:cubicBezTo>
                    <a:pt x="736" y="50"/>
                    <a:pt x="775" y="86"/>
                    <a:pt x="781" y="117"/>
                  </a:cubicBezTo>
                  <a:cubicBezTo>
                    <a:pt x="786" y="76"/>
                    <a:pt x="786" y="76"/>
                    <a:pt x="786" y="76"/>
                  </a:cubicBezTo>
                  <a:cubicBezTo>
                    <a:pt x="786" y="73"/>
                    <a:pt x="786" y="71"/>
                    <a:pt x="786" y="69"/>
                  </a:cubicBezTo>
                  <a:cubicBezTo>
                    <a:pt x="787" y="15"/>
                    <a:pt x="713" y="0"/>
                    <a:pt x="669" y="0"/>
                  </a:cubicBezTo>
                </a:path>
              </a:pathLst>
            </a:custGeom>
            <a:solidFill>
              <a:srgbClr val="1A2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6" name="Freeform 639"/>
            <p:cNvSpPr/>
            <p:nvPr/>
          </p:nvSpPr>
          <p:spPr bwMode="auto">
            <a:xfrm>
              <a:off x="11504613" y="6324600"/>
              <a:ext cx="69850" cy="25400"/>
            </a:xfrm>
            <a:custGeom>
              <a:avLst/>
              <a:gdLst>
                <a:gd name="T0" fmla="*/ 133 w 133"/>
                <a:gd name="T1" fmla="*/ 0 h 50"/>
                <a:gd name="T2" fmla="*/ 0 w 133"/>
                <a:gd name="T3" fmla="*/ 0 h 50"/>
                <a:gd name="T4" fmla="*/ 37 w 133"/>
                <a:gd name="T5" fmla="*/ 29 h 50"/>
                <a:gd name="T6" fmla="*/ 44 w 133"/>
                <a:gd name="T7" fmla="*/ 26 h 50"/>
                <a:gd name="T8" fmla="*/ 56 w 133"/>
                <a:gd name="T9" fmla="*/ 48 h 50"/>
                <a:gd name="T10" fmla="*/ 57 w 133"/>
                <a:gd name="T11" fmla="*/ 50 h 50"/>
                <a:gd name="T12" fmla="*/ 62 w 133"/>
                <a:gd name="T13" fmla="*/ 50 h 50"/>
                <a:gd name="T14" fmla="*/ 133 w 133"/>
                <a:gd name="T15" fmla="*/ 1 h 50"/>
                <a:gd name="T16" fmla="*/ 133 w 133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50">
                  <a:moveTo>
                    <a:pt x="13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3" y="9"/>
                    <a:pt x="25" y="19"/>
                    <a:pt x="37" y="29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7" y="49"/>
                    <a:pt x="57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3" y="0"/>
                    <a:pt x="133" y="0"/>
                  </a:cubicBezTo>
                </a:path>
              </a:pathLst>
            </a:custGeom>
            <a:solidFill>
              <a:srgbClr val="1A2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" name="Freeform 640"/>
            <p:cNvSpPr>
              <a:spLocks noEditPoints="1"/>
            </p:cNvSpPr>
            <p:nvPr/>
          </p:nvSpPr>
          <p:spPr bwMode="auto">
            <a:xfrm>
              <a:off x="11014076" y="6324600"/>
              <a:ext cx="461963" cy="58737"/>
            </a:xfrm>
            <a:custGeom>
              <a:avLst/>
              <a:gdLst>
                <a:gd name="T0" fmla="*/ 754 w 881"/>
                <a:gd name="T1" fmla="*/ 16 h 112"/>
                <a:gd name="T2" fmla="*/ 629 w 881"/>
                <a:gd name="T3" fmla="*/ 50 h 112"/>
                <a:gd name="T4" fmla="*/ 881 w 881"/>
                <a:gd name="T5" fmla="*/ 50 h 112"/>
                <a:gd name="T6" fmla="*/ 754 w 881"/>
                <a:gd name="T7" fmla="*/ 16 h 112"/>
                <a:gd name="T8" fmla="*/ 572 w 881"/>
                <a:gd name="T9" fmla="*/ 0 h 112"/>
                <a:gd name="T10" fmla="*/ 95 w 881"/>
                <a:gd name="T11" fmla="*/ 0 h 112"/>
                <a:gd name="T12" fmla="*/ 0 w 881"/>
                <a:gd name="T13" fmla="*/ 80 h 112"/>
                <a:gd name="T14" fmla="*/ 4 w 881"/>
                <a:gd name="T15" fmla="*/ 112 h 112"/>
                <a:gd name="T16" fmla="*/ 87 w 881"/>
                <a:gd name="T17" fmla="*/ 50 h 112"/>
                <a:gd name="T18" fmla="*/ 515 w 881"/>
                <a:gd name="T19" fmla="*/ 50 h 112"/>
                <a:gd name="T20" fmla="*/ 569 w 881"/>
                <a:gd name="T21" fmla="*/ 3 h 112"/>
                <a:gd name="T22" fmla="*/ 572 w 881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1" h="112">
                  <a:moveTo>
                    <a:pt x="754" y="16"/>
                  </a:moveTo>
                  <a:cubicBezTo>
                    <a:pt x="711" y="16"/>
                    <a:pt x="668" y="27"/>
                    <a:pt x="629" y="50"/>
                  </a:cubicBezTo>
                  <a:cubicBezTo>
                    <a:pt x="881" y="50"/>
                    <a:pt x="881" y="50"/>
                    <a:pt x="881" y="50"/>
                  </a:cubicBezTo>
                  <a:cubicBezTo>
                    <a:pt x="842" y="28"/>
                    <a:pt x="798" y="16"/>
                    <a:pt x="754" y="16"/>
                  </a:cubicBezTo>
                  <a:moveTo>
                    <a:pt x="572" y="0"/>
                  </a:moveTo>
                  <a:cubicBezTo>
                    <a:pt x="95" y="0"/>
                    <a:pt x="95" y="0"/>
                    <a:pt x="95" y="0"/>
                  </a:cubicBezTo>
                  <a:cubicBezTo>
                    <a:pt x="29" y="0"/>
                    <a:pt x="0" y="34"/>
                    <a:pt x="0" y="80"/>
                  </a:cubicBezTo>
                  <a:cubicBezTo>
                    <a:pt x="0" y="90"/>
                    <a:pt x="1" y="101"/>
                    <a:pt x="4" y="112"/>
                  </a:cubicBezTo>
                  <a:cubicBezTo>
                    <a:pt x="4" y="78"/>
                    <a:pt x="46" y="50"/>
                    <a:pt x="87" y="50"/>
                  </a:cubicBezTo>
                  <a:cubicBezTo>
                    <a:pt x="515" y="50"/>
                    <a:pt x="515" y="50"/>
                    <a:pt x="515" y="50"/>
                  </a:cubicBezTo>
                  <a:cubicBezTo>
                    <a:pt x="531" y="32"/>
                    <a:pt x="549" y="17"/>
                    <a:pt x="569" y="3"/>
                  </a:cubicBezTo>
                  <a:cubicBezTo>
                    <a:pt x="570" y="2"/>
                    <a:pt x="571" y="1"/>
                    <a:pt x="572" y="0"/>
                  </a:cubicBezTo>
                </a:path>
              </a:pathLst>
            </a:custGeom>
            <a:solidFill>
              <a:srgbClr val="1A2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" name="Freeform 641"/>
            <p:cNvSpPr>
              <a:spLocks noEditPoints="1"/>
            </p:cNvSpPr>
            <p:nvPr/>
          </p:nvSpPr>
          <p:spPr bwMode="auto">
            <a:xfrm>
              <a:off x="11063288" y="6367463"/>
              <a:ext cx="949325" cy="296862"/>
            </a:xfrm>
            <a:custGeom>
              <a:avLst/>
              <a:gdLst>
                <a:gd name="T0" fmla="*/ 660 w 1810"/>
                <a:gd name="T1" fmla="*/ 447 h 566"/>
                <a:gd name="T2" fmla="*/ 660 w 1810"/>
                <a:gd name="T3" fmla="*/ 447 h 566"/>
                <a:gd name="T4" fmla="*/ 448 w 1810"/>
                <a:gd name="T5" fmla="*/ 335 h 566"/>
                <a:gd name="T6" fmla="*/ 448 w 1810"/>
                <a:gd name="T7" fmla="*/ 334 h 566"/>
                <a:gd name="T8" fmla="*/ 392 w 1810"/>
                <a:gd name="T9" fmla="*/ 1 h 566"/>
                <a:gd name="T10" fmla="*/ 768 w 1810"/>
                <a:gd name="T11" fmla="*/ 566 h 566"/>
                <a:gd name="T12" fmla="*/ 699 w 1810"/>
                <a:gd name="T13" fmla="*/ 537 h 566"/>
                <a:gd name="T14" fmla="*/ 390 w 1810"/>
                <a:gd name="T15" fmla="*/ 376 h 566"/>
                <a:gd name="T16" fmla="*/ 632 w 1810"/>
                <a:gd name="T17" fmla="*/ 288 h 566"/>
                <a:gd name="T18" fmla="*/ 657 w 1810"/>
                <a:gd name="T19" fmla="*/ 295 h 566"/>
                <a:gd name="T20" fmla="*/ 683 w 1810"/>
                <a:gd name="T21" fmla="*/ 303 h 566"/>
                <a:gd name="T22" fmla="*/ 668 w 1810"/>
                <a:gd name="T23" fmla="*/ 342 h 566"/>
                <a:gd name="T24" fmla="*/ 650 w 1810"/>
                <a:gd name="T25" fmla="*/ 360 h 566"/>
                <a:gd name="T26" fmla="*/ 610 w 1810"/>
                <a:gd name="T27" fmla="*/ 372 h 566"/>
                <a:gd name="T28" fmla="*/ 604 w 1810"/>
                <a:gd name="T29" fmla="*/ 346 h 566"/>
                <a:gd name="T30" fmla="*/ 598 w 1810"/>
                <a:gd name="T31" fmla="*/ 321 h 566"/>
                <a:gd name="T32" fmla="*/ 607 w 1810"/>
                <a:gd name="T33" fmla="*/ 281 h 566"/>
                <a:gd name="T34" fmla="*/ 559 w 1810"/>
                <a:gd name="T35" fmla="*/ 142 h 566"/>
                <a:gd name="T36" fmla="*/ 597 w 1810"/>
                <a:gd name="T37" fmla="*/ 142 h 566"/>
                <a:gd name="T38" fmla="*/ 637 w 1810"/>
                <a:gd name="T39" fmla="*/ 141 h 566"/>
                <a:gd name="T40" fmla="*/ 634 w 1810"/>
                <a:gd name="T41" fmla="*/ 202 h 566"/>
                <a:gd name="T42" fmla="*/ 616 w 1810"/>
                <a:gd name="T43" fmla="*/ 236 h 566"/>
                <a:gd name="T44" fmla="*/ 566 w 1810"/>
                <a:gd name="T45" fmla="*/ 271 h 566"/>
                <a:gd name="T46" fmla="*/ 545 w 1810"/>
                <a:gd name="T47" fmla="*/ 237 h 566"/>
                <a:gd name="T48" fmla="*/ 525 w 1810"/>
                <a:gd name="T49" fmla="*/ 205 h 566"/>
                <a:gd name="T50" fmla="*/ 519 w 1810"/>
                <a:gd name="T51" fmla="*/ 144 h 566"/>
                <a:gd name="T52" fmla="*/ 487 w 1810"/>
                <a:gd name="T53" fmla="*/ 1 h 566"/>
                <a:gd name="T54" fmla="*/ 687 w 1810"/>
                <a:gd name="T55" fmla="*/ 424 h 566"/>
                <a:gd name="T56" fmla="*/ 735 w 1810"/>
                <a:gd name="T57" fmla="*/ 384 h 566"/>
                <a:gd name="T58" fmla="*/ 817 w 1810"/>
                <a:gd name="T59" fmla="*/ 328 h 566"/>
                <a:gd name="T60" fmla="*/ 905 w 1810"/>
                <a:gd name="T61" fmla="*/ 264 h 566"/>
                <a:gd name="T62" fmla="*/ 760 w 1810"/>
                <a:gd name="T63" fmla="*/ 243 h 566"/>
                <a:gd name="T64" fmla="*/ 779 w 1810"/>
                <a:gd name="T65" fmla="*/ 151 h 566"/>
                <a:gd name="T66" fmla="*/ 796 w 1810"/>
                <a:gd name="T67" fmla="*/ 60 h 566"/>
                <a:gd name="T68" fmla="*/ 1810 w 1810"/>
                <a:gd name="T69" fmla="*/ 0 h 566"/>
                <a:gd name="T70" fmla="*/ 1027 w 1810"/>
                <a:gd name="T71" fmla="*/ 68 h 566"/>
                <a:gd name="T72" fmla="*/ 1098 w 1810"/>
                <a:gd name="T73" fmla="*/ 130 h 566"/>
                <a:gd name="T74" fmla="*/ 993 w 1810"/>
                <a:gd name="T75" fmla="*/ 235 h 566"/>
                <a:gd name="T76" fmla="*/ 909 w 1810"/>
                <a:gd name="T77" fmla="*/ 403 h 566"/>
                <a:gd name="T78" fmla="*/ 883 w 1810"/>
                <a:gd name="T79" fmla="*/ 452 h 566"/>
                <a:gd name="T80" fmla="*/ 889 w 1810"/>
                <a:gd name="T81" fmla="*/ 534 h 566"/>
                <a:gd name="T82" fmla="*/ 821 w 1810"/>
                <a:gd name="T83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10" h="566">
                  <a:moveTo>
                    <a:pt x="449" y="336"/>
                  </a:moveTo>
                  <a:cubicBezTo>
                    <a:pt x="449" y="336"/>
                    <a:pt x="449" y="336"/>
                    <a:pt x="449" y="336"/>
                  </a:cubicBezTo>
                  <a:cubicBezTo>
                    <a:pt x="499" y="408"/>
                    <a:pt x="579" y="447"/>
                    <a:pt x="660" y="447"/>
                  </a:cubicBezTo>
                  <a:cubicBezTo>
                    <a:pt x="675" y="447"/>
                    <a:pt x="690" y="445"/>
                    <a:pt x="704" y="443"/>
                  </a:cubicBezTo>
                  <a:cubicBezTo>
                    <a:pt x="705" y="443"/>
                    <a:pt x="705" y="443"/>
                    <a:pt x="705" y="443"/>
                  </a:cubicBezTo>
                  <a:cubicBezTo>
                    <a:pt x="690" y="445"/>
                    <a:pt x="675" y="447"/>
                    <a:pt x="660" y="447"/>
                  </a:cubicBezTo>
                  <a:cubicBezTo>
                    <a:pt x="578" y="447"/>
                    <a:pt x="498" y="408"/>
                    <a:pt x="449" y="336"/>
                  </a:cubicBezTo>
                  <a:cubicBezTo>
                    <a:pt x="449" y="336"/>
                    <a:pt x="449" y="336"/>
                    <a:pt x="449" y="336"/>
                  </a:cubicBezTo>
                  <a:moveTo>
                    <a:pt x="448" y="335"/>
                  </a:moveTo>
                  <a:cubicBezTo>
                    <a:pt x="448" y="335"/>
                    <a:pt x="448" y="335"/>
                    <a:pt x="448" y="335"/>
                  </a:cubicBezTo>
                  <a:cubicBezTo>
                    <a:pt x="448" y="335"/>
                    <a:pt x="448" y="335"/>
                    <a:pt x="448" y="335"/>
                  </a:cubicBezTo>
                  <a:moveTo>
                    <a:pt x="448" y="334"/>
                  </a:moveTo>
                  <a:cubicBezTo>
                    <a:pt x="448" y="334"/>
                    <a:pt x="448" y="335"/>
                    <a:pt x="448" y="335"/>
                  </a:cubicBezTo>
                  <a:cubicBezTo>
                    <a:pt x="448" y="335"/>
                    <a:pt x="448" y="334"/>
                    <a:pt x="448" y="334"/>
                  </a:cubicBezTo>
                  <a:moveTo>
                    <a:pt x="392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13" y="566"/>
                    <a:pt x="113" y="566"/>
                    <a:pt x="113" y="566"/>
                  </a:cubicBezTo>
                  <a:cubicBezTo>
                    <a:pt x="768" y="566"/>
                    <a:pt x="768" y="566"/>
                    <a:pt x="768" y="566"/>
                  </a:cubicBezTo>
                  <a:cubicBezTo>
                    <a:pt x="763" y="537"/>
                    <a:pt x="763" y="537"/>
                    <a:pt x="763" y="537"/>
                  </a:cubicBezTo>
                  <a:cubicBezTo>
                    <a:pt x="754" y="534"/>
                    <a:pt x="744" y="528"/>
                    <a:pt x="737" y="522"/>
                  </a:cubicBezTo>
                  <a:cubicBezTo>
                    <a:pt x="699" y="537"/>
                    <a:pt x="699" y="537"/>
                    <a:pt x="699" y="537"/>
                  </a:cubicBezTo>
                  <a:cubicBezTo>
                    <a:pt x="687" y="517"/>
                    <a:pt x="687" y="517"/>
                    <a:pt x="687" y="517"/>
                  </a:cubicBezTo>
                  <a:cubicBezTo>
                    <a:pt x="678" y="518"/>
                    <a:pt x="669" y="518"/>
                    <a:pt x="660" y="518"/>
                  </a:cubicBezTo>
                  <a:cubicBezTo>
                    <a:pt x="556" y="518"/>
                    <a:pt x="454" y="468"/>
                    <a:pt x="390" y="376"/>
                  </a:cubicBezTo>
                  <a:cubicBezTo>
                    <a:pt x="310" y="260"/>
                    <a:pt x="315" y="110"/>
                    <a:pt x="392" y="1"/>
                  </a:cubicBezTo>
                  <a:moveTo>
                    <a:pt x="620" y="291"/>
                  </a:moveTo>
                  <a:cubicBezTo>
                    <a:pt x="624" y="289"/>
                    <a:pt x="628" y="288"/>
                    <a:pt x="632" y="288"/>
                  </a:cubicBezTo>
                  <a:cubicBezTo>
                    <a:pt x="639" y="273"/>
                    <a:pt x="639" y="273"/>
                    <a:pt x="639" y="273"/>
                  </a:cubicBezTo>
                  <a:cubicBezTo>
                    <a:pt x="659" y="279"/>
                    <a:pt x="659" y="279"/>
                    <a:pt x="659" y="279"/>
                  </a:cubicBezTo>
                  <a:cubicBezTo>
                    <a:pt x="657" y="295"/>
                    <a:pt x="657" y="295"/>
                    <a:pt x="657" y="295"/>
                  </a:cubicBezTo>
                  <a:cubicBezTo>
                    <a:pt x="659" y="297"/>
                    <a:pt x="661" y="298"/>
                    <a:pt x="662" y="300"/>
                  </a:cubicBezTo>
                  <a:cubicBezTo>
                    <a:pt x="663" y="301"/>
                    <a:pt x="665" y="303"/>
                    <a:pt x="666" y="304"/>
                  </a:cubicBezTo>
                  <a:cubicBezTo>
                    <a:pt x="683" y="303"/>
                    <a:pt x="683" y="303"/>
                    <a:pt x="683" y="303"/>
                  </a:cubicBezTo>
                  <a:cubicBezTo>
                    <a:pt x="687" y="323"/>
                    <a:pt x="687" y="323"/>
                    <a:pt x="687" y="323"/>
                  </a:cubicBezTo>
                  <a:cubicBezTo>
                    <a:pt x="672" y="329"/>
                    <a:pt x="672" y="329"/>
                    <a:pt x="672" y="329"/>
                  </a:cubicBezTo>
                  <a:cubicBezTo>
                    <a:pt x="672" y="334"/>
                    <a:pt x="670" y="338"/>
                    <a:pt x="668" y="342"/>
                  </a:cubicBezTo>
                  <a:cubicBezTo>
                    <a:pt x="678" y="355"/>
                    <a:pt x="678" y="355"/>
                    <a:pt x="678" y="355"/>
                  </a:cubicBezTo>
                  <a:cubicBezTo>
                    <a:pt x="663" y="370"/>
                    <a:pt x="663" y="370"/>
                    <a:pt x="663" y="370"/>
                  </a:cubicBezTo>
                  <a:cubicBezTo>
                    <a:pt x="650" y="360"/>
                    <a:pt x="650" y="360"/>
                    <a:pt x="650" y="360"/>
                  </a:cubicBezTo>
                  <a:cubicBezTo>
                    <a:pt x="646" y="361"/>
                    <a:pt x="641" y="362"/>
                    <a:pt x="637" y="363"/>
                  </a:cubicBezTo>
                  <a:cubicBezTo>
                    <a:pt x="630" y="378"/>
                    <a:pt x="630" y="378"/>
                    <a:pt x="630" y="378"/>
                  </a:cubicBezTo>
                  <a:cubicBezTo>
                    <a:pt x="610" y="372"/>
                    <a:pt x="610" y="372"/>
                    <a:pt x="610" y="372"/>
                  </a:cubicBezTo>
                  <a:cubicBezTo>
                    <a:pt x="612" y="355"/>
                    <a:pt x="612" y="355"/>
                    <a:pt x="612" y="355"/>
                  </a:cubicBezTo>
                  <a:cubicBezTo>
                    <a:pt x="611" y="354"/>
                    <a:pt x="609" y="352"/>
                    <a:pt x="608" y="350"/>
                  </a:cubicBezTo>
                  <a:cubicBezTo>
                    <a:pt x="606" y="349"/>
                    <a:pt x="605" y="347"/>
                    <a:pt x="604" y="346"/>
                  </a:cubicBezTo>
                  <a:cubicBezTo>
                    <a:pt x="587" y="347"/>
                    <a:pt x="587" y="347"/>
                    <a:pt x="587" y="347"/>
                  </a:cubicBezTo>
                  <a:cubicBezTo>
                    <a:pt x="582" y="327"/>
                    <a:pt x="582" y="327"/>
                    <a:pt x="582" y="327"/>
                  </a:cubicBezTo>
                  <a:cubicBezTo>
                    <a:pt x="598" y="321"/>
                    <a:pt x="598" y="321"/>
                    <a:pt x="598" y="321"/>
                  </a:cubicBezTo>
                  <a:cubicBezTo>
                    <a:pt x="598" y="316"/>
                    <a:pt x="599" y="312"/>
                    <a:pt x="601" y="308"/>
                  </a:cubicBezTo>
                  <a:cubicBezTo>
                    <a:pt x="592" y="295"/>
                    <a:pt x="592" y="295"/>
                    <a:pt x="592" y="295"/>
                  </a:cubicBezTo>
                  <a:cubicBezTo>
                    <a:pt x="607" y="281"/>
                    <a:pt x="607" y="281"/>
                    <a:pt x="607" y="281"/>
                  </a:cubicBezTo>
                  <a:cubicBezTo>
                    <a:pt x="620" y="291"/>
                    <a:pt x="620" y="291"/>
                    <a:pt x="620" y="291"/>
                  </a:cubicBezTo>
                  <a:moveTo>
                    <a:pt x="542" y="152"/>
                  </a:moveTo>
                  <a:cubicBezTo>
                    <a:pt x="547" y="148"/>
                    <a:pt x="553" y="145"/>
                    <a:pt x="559" y="142"/>
                  </a:cubicBezTo>
                  <a:cubicBezTo>
                    <a:pt x="562" y="118"/>
                    <a:pt x="562" y="118"/>
                    <a:pt x="562" y="118"/>
                  </a:cubicBezTo>
                  <a:cubicBezTo>
                    <a:pt x="593" y="117"/>
                    <a:pt x="593" y="117"/>
                    <a:pt x="593" y="117"/>
                  </a:cubicBezTo>
                  <a:cubicBezTo>
                    <a:pt x="597" y="142"/>
                    <a:pt x="597" y="142"/>
                    <a:pt x="597" y="142"/>
                  </a:cubicBezTo>
                  <a:cubicBezTo>
                    <a:pt x="600" y="143"/>
                    <a:pt x="603" y="144"/>
                    <a:pt x="606" y="146"/>
                  </a:cubicBezTo>
                  <a:cubicBezTo>
                    <a:pt x="609" y="147"/>
                    <a:pt x="611" y="149"/>
                    <a:pt x="613" y="151"/>
                  </a:cubicBezTo>
                  <a:cubicBezTo>
                    <a:pt x="637" y="141"/>
                    <a:pt x="637" y="141"/>
                    <a:pt x="637" y="141"/>
                  </a:cubicBezTo>
                  <a:cubicBezTo>
                    <a:pt x="652" y="167"/>
                    <a:pt x="652" y="167"/>
                    <a:pt x="652" y="167"/>
                  </a:cubicBezTo>
                  <a:cubicBezTo>
                    <a:pt x="634" y="183"/>
                    <a:pt x="634" y="183"/>
                    <a:pt x="634" y="183"/>
                  </a:cubicBezTo>
                  <a:cubicBezTo>
                    <a:pt x="635" y="190"/>
                    <a:pt x="635" y="196"/>
                    <a:pt x="634" y="202"/>
                  </a:cubicBezTo>
                  <a:cubicBezTo>
                    <a:pt x="654" y="217"/>
                    <a:pt x="654" y="217"/>
                    <a:pt x="654" y="217"/>
                  </a:cubicBezTo>
                  <a:cubicBezTo>
                    <a:pt x="639" y="244"/>
                    <a:pt x="639" y="244"/>
                    <a:pt x="639" y="244"/>
                  </a:cubicBezTo>
                  <a:cubicBezTo>
                    <a:pt x="616" y="236"/>
                    <a:pt x="616" y="236"/>
                    <a:pt x="616" y="236"/>
                  </a:cubicBezTo>
                  <a:cubicBezTo>
                    <a:pt x="611" y="240"/>
                    <a:pt x="605" y="244"/>
                    <a:pt x="600" y="246"/>
                  </a:cubicBezTo>
                  <a:cubicBezTo>
                    <a:pt x="597" y="270"/>
                    <a:pt x="597" y="270"/>
                    <a:pt x="597" y="270"/>
                  </a:cubicBezTo>
                  <a:cubicBezTo>
                    <a:pt x="566" y="271"/>
                    <a:pt x="566" y="271"/>
                    <a:pt x="566" y="271"/>
                  </a:cubicBezTo>
                  <a:cubicBezTo>
                    <a:pt x="561" y="246"/>
                    <a:pt x="561" y="246"/>
                    <a:pt x="561" y="246"/>
                  </a:cubicBezTo>
                  <a:cubicBezTo>
                    <a:pt x="558" y="245"/>
                    <a:pt x="555" y="244"/>
                    <a:pt x="552" y="242"/>
                  </a:cubicBezTo>
                  <a:cubicBezTo>
                    <a:pt x="550" y="241"/>
                    <a:pt x="547" y="239"/>
                    <a:pt x="545" y="237"/>
                  </a:cubicBezTo>
                  <a:cubicBezTo>
                    <a:pt x="522" y="247"/>
                    <a:pt x="522" y="247"/>
                    <a:pt x="522" y="247"/>
                  </a:cubicBezTo>
                  <a:cubicBezTo>
                    <a:pt x="506" y="221"/>
                    <a:pt x="506" y="221"/>
                    <a:pt x="506" y="221"/>
                  </a:cubicBezTo>
                  <a:cubicBezTo>
                    <a:pt x="525" y="205"/>
                    <a:pt x="525" y="205"/>
                    <a:pt x="525" y="205"/>
                  </a:cubicBezTo>
                  <a:cubicBezTo>
                    <a:pt x="523" y="199"/>
                    <a:pt x="523" y="192"/>
                    <a:pt x="524" y="186"/>
                  </a:cubicBezTo>
                  <a:cubicBezTo>
                    <a:pt x="504" y="171"/>
                    <a:pt x="504" y="171"/>
                    <a:pt x="504" y="171"/>
                  </a:cubicBezTo>
                  <a:cubicBezTo>
                    <a:pt x="519" y="144"/>
                    <a:pt x="519" y="144"/>
                    <a:pt x="519" y="144"/>
                  </a:cubicBezTo>
                  <a:cubicBezTo>
                    <a:pt x="542" y="152"/>
                    <a:pt x="542" y="152"/>
                    <a:pt x="542" y="152"/>
                  </a:cubicBezTo>
                  <a:moveTo>
                    <a:pt x="822" y="1"/>
                  </a:moveTo>
                  <a:cubicBezTo>
                    <a:pt x="487" y="1"/>
                    <a:pt x="487" y="1"/>
                    <a:pt x="487" y="1"/>
                  </a:cubicBezTo>
                  <a:cubicBezTo>
                    <a:pt x="394" y="86"/>
                    <a:pt x="375" y="228"/>
                    <a:pt x="448" y="334"/>
                  </a:cubicBezTo>
                  <a:cubicBezTo>
                    <a:pt x="423" y="298"/>
                    <a:pt x="409" y="257"/>
                    <a:pt x="405" y="216"/>
                  </a:cubicBezTo>
                  <a:cubicBezTo>
                    <a:pt x="439" y="297"/>
                    <a:pt x="519" y="422"/>
                    <a:pt x="687" y="424"/>
                  </a:cubicBezTo>
                  <a:cubicBezTo>
                    <a:pt x="673" y="413"/>
                    <a:pt x="673" y="413"/>
                    <a:pt x="673" y="413"/>
                  </a:cubicBezTo>
                  <a:cubicBezTo>
                    <a:pt x="698" y="370"/>
                    <a:pt x="698" y="370"/>
                    <a:pt x="698" y="370"/>
                  </a:cubicBezTo>
                  <a:cubicBezTo>
                    <a:pt x="735" y="384"/>
                    <a:pt x="735" y="384"/>
                    <a:pt x="735" y="384"/>
                  </a:cubicBezTo>
                  <a:cubicBezTo>
                    <a:pt x="743" y="377"/>
                    <a:pt x="752" y="371"/>
                    <a:pt x="762" y="367"/>
                  </a:cubicBezTo>
                  <a:cubicBezTo>
                    <a:pt x="767" y="328"/>
                    <a:pt x="767" y="328"/>
                    <a:pt x="767" y="328"/>
                  </a:cubicBezTo>
                  <a:cubicBezTo>
                    <a:pt x="817" y="328"/>
                    <a:pt x="817" y="328"/>
                    <a:pt x="817" y="328"/>
                  </a:cubicBezTo>
                  <a:cubicBezTo>
                    <a:pt x="824" y="367"/>
                    <a:pt x="824" y="367"/>
                    <a:pt x="824" y="367"/>
                  </a:cubicBezTo>
                  <a:cubicBezTo>
                    <a:pt x="829" y="369"/>
                    <a:pt x="834" y="371"/>
                    <a:pt x="839" y="374"/>
                  </a:cubicBezTo>
                  <a:cubicBezTo>
                    <a:pt x="870" y="343"/>
                    <a:pt x="893" y="305"/>
                    <a:pt x="905" y="264"/>
                  </a:cubicBezTo>
                  <a:cubicBezTo>
                    <a:pt x="890" y="264"/>
                    <a:pt x="875" y="260"/>
                    <a:pt x="861" y="255"/>
                  </a:cubicBezTo>
                  <a:cubicBezTo>
                    <a:pt x="816" y="293"/>
                    <a:pt x="816" y="293"/>
                    <a:pt x="816" y="293"/>
                  </a:cubicBezTo>
                  <a:cubicBezTo>
                    <a:pt x="760" y="243"/>
                    <a:pt x="760" y="243"/>
                    <a:pt x="760" y="243"/>
                  </a:cubicBezTo>
                  <a:cubicBezTo>
                    <a:pt x="793" y="193"/>
                    <a:pt x="793" y="193"/>
                    <a:pt x="793" y="193"/>
                  </a:cubicBezTo>
                  <a:cubicBezTo>
                    <a:pt x="789" y="186"/>
                    <a:pt x="786" y="179"/>
                    <a:pt x="784" y="171"/>
                  </a:cubicBezTo>
                  <a:cubicBezTo>
                    <a:pt x="781" y="164"/>
                    <a:pt x="780" y="157"/>
                    <a:pt x="779" y="151"/>
                  </a:cubicBezTo>
                  <a:cubicBezTo>
                    <a:pt x="722" y="130"/>
                    <a:pt x="722" y="130"/>
                    <a:pt x="722" y="130"/>
                  </a:cubicBezTo>
                  <a:cubicBezTo>
                    <a:pt x="737" y="58"/>
                    <a:pt x="737" y="58"/>
                    <a:pt x="737" y="58"/>
                  </a:cubicBezTo>
                  <a:cubicBezTo>
                    <a:pt x="796" y="60"/>
                    <a:pt x="796" y="60"/>
                    <a:pt x="796" y="60"/>
                  </a:cubicBezTo>
                  <a:cubicBezTo>
                    <a:pt x="804" y="47"/>
                    <a:pt x="814" y="35"/>
                    <a:pt x="826" y="25"/>
                  </a:cubicBezTo>
                  <a:cubicBezTo>
                    <a:pt x="822" y="1"/>
                    <a:pt x="822" y="1"/>
                    <a:pt x="822" y="1"/>
                  </a:cubicBezTo>
                  <a:moveTo>
                    <a:pt x="1810" y="0"/>
                  </a:moveTo>
                  <a:cubicBezTo>
                    <a:pt x="1041" y="1"/>
                    <a:pt x="1041" y="1"/>
                    <a:pt x="1041" y="1"/>
                  </a:cubicBezTo>
                  <a:cubicBezTo>
                    <a:pt x="1059" y="17"/>
                    <a:pt x="1059" y="17"/>
                    <a:pt x="1059" y="17"/>
                  </a:cubicBezTo>
                  <a:cubicBezTo>
                    <a:pt x="1027" y="68"/>
                    <a:pt x="1027" y="68"/>
                    <a:pt x="1027" y="68"/>
                  </a:cubicBezTo>
                  <a:cubicBezTo>
                    <a:pt x="1030" y="75"/>
                    <a:pt x="1034" y="82"/>
                    <a:pt x="1036" y="90"/>
                  </a:cubicBezTo>
                  <a:cubicBezTo>
                    <a:pt x="1038" y="96"/>
                    <a:pt x="1040" y="103"/>
                    <a:pt x="1041" y="110"/>
                  </a:cubicBezTo>
                  <a:cubicBezTo>
                    <a:pt x="1098" y="130"/>
                    <a:pt x="1098" y="130"/>
                    <a:pt x="1098" y="130"/>
                  </a:cubicBezTo>
                  <a:cubicBezTo>
                    <a:pt x="1082" y="203"/>
                    <a:pt x="1082" y="203"/>
                    <a:pt x="1082" y="203"/>
                  </a:cubicBezTo>
                  <a:cubicBezTo>
                    <a:pt x="1023" y="200"/>
                    <a:pt x="1023" y="200"/>
                    <a:pt x="1023" y="200"/>
                  </a:cubicBezTo>
                  <a:cubicBezTo>
                    <a:pt x="1015" y="214"/>
                    <a:pt x="1005" y="225"/>
                    <a:pt x="993" y="235"/>
                  </a:cubicBezTo>
                  <a:cubicBezTo>
                    <a:pt x="1004" y="293"/>
                    <a:pt x="1004" y="293"/>
                    <a:pt x="1004" y="293"/>
                  </a:cubicBezTo>
                  <a:cubicBezTo>
                    <a:pt x="966" y="305"/>
                    <a:pt x="966" y="305"/>
                    <a:pt x="966" y="305"/>
                  </a:cubicBezTo>
                  <a:cubicBezTo>
                    <a:pt x="953" y="341"/>
                    <a:pt x="934" y="374"/>
                    <a:pt x="909" y="403"/>
                  </a:cubicBezTo>
                  <a:cubicBezTo>
                    <a:pt x="913" y="410"/>
                    <a:pt x="913" y="410"/>
                    <a:pt x="913" y="410"/>
                  </a:cubicBezTo>
                  <a:cubicBezTo>
                    <a:pt x="882" y="436"/>
                    <a:pt x="882" y="436"/>
                    <a:pt x="882" y="436"/>
                  </a:cubicBezTo>
                  <a:cubicBezTo>
                    <a:pt x="883" y="441"/>
                    <a:pt x="883" y="447"/>
                    <a:pt x="883" y="452"/>
                  </a:cubicBezTo>
                  <a:cubicBezTo>
                    <a:pt x="883" y="457"/>
                    <a:pt x="883" y="462"/>
                    <a:pt x="882" y="466"/>
                  </a:cubicBezTo>
                  <a:cubicBezTo>
                    <a:pt x="914" y="491"/>
                    <a:pt x="914" y="491"/>
                    <a:pt x="914" y="491"/>
                  </a:cubicBezTo>
                  <a:cubicBezTo>
                    <a:pt x="889" y="534"/>
                    <a:pt x="889" y="534"/>
                    <a:pt x="889" y="534"/>
                  </a:cubicBezTo>
                  <a:cubicBezTo>
                    <a:pt x="852" y="521"/>
                    <a:pt x="852" y="521"/>
                    <a:pt x="852" y="521"/>
                  </a:cubicBezTo>
                  <a:cubicBezTo>
                    <a:pt x="844" y="527"/>
                    <a:pt x="835" y="533"/>
                    <a:pt x="825" y="537"/>
                  </a:cubicBezTo>
                  <a:cubicBezTo>
                    <a:pt x="821" y="566"/>
                    <a:pt x="821" y="566"/>
                    <a:pt x="821" y="566"/>
                  </a:cubicBezTo>
                  <a:cubicBezTo>
                    <a:pt x="1712" y="566"/>
                    <a:pt x="1712" y="566"/>
                    <a:pt x="1712" y="566"/>
                  </a:cubicBezTo>
                  <a:cubicBezTo>
                    <a:pt x="1810" y="0"/>
                    <a:pt x="1810" y="0"/>
                    <a:pt x="1810" y="0"/>
                  </a:cubicBezTo>
                </a:path>
              </a:pathLst>
            </a:custGeom>
            <a:solidFill>
              <a:srgbClr val="D6DC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" name="Freeform 642"/>
            <p:cNvSpPr/>
            <p:nvPr/>
          </p:nvSpPr>
          <p:spPr bwMode="auto">
            <a:xfrm>
              <a:off x="11083926" y="6692900"/>
              <a:ext cx="908050" cy="523875"/>
            </a:xfrm>
            <a:custGeom>
              <a:avLst/>
              <a:gdLst>
                <a:gd name="T0" fmla="*/ 50 w 1731"/>
                <a:gd name="T1" fmla="*/ 0 h 999"/>
                <a:gd name="T2" fmla="*/ 1682 w 1731"/>
                <a:gd name="T3" fmla="*/ 0 h 999"/>
                <a:gd name="T4" fmla="*/ 1731 w 1731"/>
                <a:gd name="T5" fmla="*/ 49 h 999"/>
                <a:gd name="T6" fmla="*/ 1731 w 1731"/>
                <a:gd name="T7" fmla="*/ 949 h 999"/>
                <a:gd name="T8" fmla="*/ 1682 w 1731"/>
                <a:gd name="T9" fmla="*/ 999 h 999"/>
                <a:gd name="T10" fmla="*/ 50 w 1731"/>
                <a:gd name="T11" fmla="*/ 999 h 999"/>
                <a:gd name="T12" fmla="*/ 0 w 1731"/>
                <a:gd name="T13" fmla="*/ 949 h 999"/>
                <a:gd name="T14" fmla="*/ 0 w 1731"/>
                <a:gd name="T15" fmla="*/ 49 h 999"/>
                <a:gd name="T16" fmla="*/ 50 w 1731"/>
                <a:gd name="T17" fmla="*/ 0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1" h="999">
                  <a:moveTo>
                    <a:pt x="50" y="0"/>
                  </a:moveTo>
                  <a:cubicBezTo>
                    <a:pt x="1682" y="0"/>
                    <a:pt x="1682" y="0"/>
                    <a:pt x="1682" y="0"/>
                  </a:cubicBezTo>
                  <a:cubicBezTo>
                    <a:pt x="1709" y="0"/>
                    <a:pt x="1731" y="22"/>
                    <a:pt x="1731" y="49"/>
                  </a:cubicBezTo>
                  <a:cubicBezTo>
                    <a:pt x="1731" y="949"/>
                    <a:pt x="1731" y="949"/>
                    <a:pt x="1731" y="949"/>
                  </a:cubicBezTo>
                  <a:cubicBezTo>
                    <a:pt x="1731" y="976"/>
                    <a:pt x="1709" y="999"/>
                    <a:pt x="1682" y="999"/>
                  </a:cubicBezTo>
                  <a:cubicBezTo>
                    <a:pt x="50" y="999"/>
                    <a:pt x="50" y="999"/>
                    <a:pt x="50" y="999"/>
                  </a:cubicBezTo>
                  <a:cubicBezTo>
                    <a:pt x="23" y="999"/>
                    <a:pt x="0" y="976"/>
                    <a:pt x="0" y="9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22"/>
                    <a:pt x="23" y="0"/>
                    <a:pt x="50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" name="Freeform 643"/>
            <p:cNvSpPr/>
            <p:nvPr/>
          </p:nvSpPr>
          <p:spPr bwMode="auto">
            <a:xfrm>
              <a:off x="11349038" y="6692900"/>
              <a:ext cx="642938" cy="523875"/>
            </a:xfrm>
            <a:custGeom>
              <a:avLst/>
              <a:gdLst>
                <a:gd name="T0" fmla="*/ 1178 w 1227"/>
                <a:gd name="T1" fmla="*/ 0 h 999"/>
                <a:gd name="T2" fmla="*/ 1041 w 1227"/>
                <a:gd name="T3" fmla="*/ 0 h 999"/>
                <a:gd name="T4" fmla="*/ 953 w 1227"/>
                <a:gd name="T5" fmla="*/ 84 h 999"/>
                <a:gd name="T6" fmla="*/ 1142 w 1227"/>
                <a:gd name="T7" fmla="*/ 84 h 999"/>
                <a:gd name="T8" fmla="*/ 1142 w 1227"/>
                <a:gd name="T9" fmla="*/ 651 h 999"/>
                <a:gd name="T10" fmla="*/ 362 w 1227"/>
                <a:gd name="T11" fmla="*/ 651 h 999"/>
                <a:gd name="T12" fmla="*/ 0 w 1227"/>
                <a:gd name="T13" fmla="*/ 999 h 999"/>
                <a:gd name="T14" fmla="*/ 1178 w 1227"/>
                <a:gd name="T15" fmla="*/ 999 h 999"/>
                <a:gd name="T16" fmla="*/ 1227 w 1227"/>
                <a:gd name="T17" fmla="*/ 949 h 999"/>
                <a:gd name="T18" fmla="*/ 1227 w 1227"/>
                <a:gd name="T19" fmla="*/ 49 h 999"/>
                <a:gd name="T20" fmla="*/ 1178 w 1227"/>
                <a:gd name="T21" fmla="*/ 0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7" h="999">
                  <a:moveTo>
                    <a:pt x="1178" y="0"/>
                  </a:moveTo>
                  <a:cubicBezTo>
                    <a:pt x="1041" y="0"/>
                    <a:pt x="1041" y="0"/>
                    <a:pt x="1041" y="0"/>
                  </a:cubicBezTo>
                  <a:cubicBezTo>
                    <a:pt x="953" y="84"/>
                    <a:pt x="953" y="84"/>
                    <a:pt x="953" y="84"/>
                  </a:cubicBezTo>
                  <a:cubicBezTo>
                    <a:pt x="1142" y="84"/>
                    <a:pt x="1142" y="84"/>
                    <a:pt x="1142" y="84"/>
                  </a:cubicBezTo>
                  <a:cubicBezTo>
                    <a:pt x="1142" y="651"/>
                    <a:pt x="1142" y="651"/>
                    <a:pt x="1142" y="651"/>
                  </a:cubicBezTo>
                  <a:cubicBezTo>
                    <a:pt x="362" y="651"/>
                    <a:pt x="362" y="651"/>
                    <a:pt x="362" y="651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1178" y="999"/>
                    <a:pt x="1178" y="999"/>
                    <a:pt x="1178" y="999"/>
                  </a:cubicBezTo>
                  <a:cubicBezTo>
                    <a:pt x="1205" y="999"/>
                    <a:pt x="1227" y="976"/>
                    <a:pt x="1227" y="949"/>
                  </a:cubicBezTo>
                  <a:cubicBezTo>
                    <a:pt x="1227" y="49"/>
                    <a:pt x="1227" y="49"/>
                    <a:pt x="1227" y="49"/>
                  </a:cubicBezTo>
                  <a:cubicBezTo>
                    <a:pt x="1227" y="22"/>
                    <a:pt x="1205" y="0"/>
                    <a:pt x="1178" y="0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" name="Rectangle 644"/>
            <p:cNvSpPr>
              <a:spLocks noChangeArrowheads="1"/>
            </p:cNvSpPr>
            <p:nvPr/>
          </p:nvSpPr>
          <p:spPr bwMode="auto">
            <a:xfrm>
              <a:off x="11417301" y="7056438"/>
              <a:ext cx="242888" cy="127000"/>
            </a:xfrm>
            <a:prstGeom prst="rect">
              <a:avLst/>
            </a:prstGeom>
            <a:solidFill>
              <a:srgbClr val="223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" name="Freeform 645"/>
            <p:cNvSpPr/>
            <p:nvPr/>
          </p:nvSpPr>
          <p:spPr bwMode="auto">
            <a:xfrm>
              <a:off x="11129963" y="6735763"/>
              <a:ext cx="719138" cy="298450"/>
            </a:xfrm>
            <a:custGeom>
              <a:avLst/>
              <a:gdLst>
                <a:gd name="T0" fmla="*/ 453 w 453"/>
                <a:gd name="T1" fmla="*/ 0 h 188"/>
                <a:gd name="T2" fmla="*/ 0 w 453"/>
                <a:gd name="T3" fmla="*/ 0 h 188"/>
                <a:gd name="T4" fmla="*/ 0 w 453"/>
                <a:gd name="T5" fmla="*/ 188 h 188"/>
                <a:gd name="T6" fmla="*/ 257 w 453"/>
                <a:gd name="T7" fmla="*/ 188 h 188"/>
                <a:gd name="T8" fmla="*/ 453 w 453"/>
                <a:gd name="T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188">
                  <a:moveTo>
                    <a:pt x="453" y="0"/>
                  </a:moveTo>
                  <a:lnTo>
                    <a:pt x="0" y="0"/>
                  </a:lnTo>
                  <a:lnTo>
                    <a:pt x="0" y="188"/>
                  </a:lnTo>
                  <a:lnTo>
                    <a:pt x="257" y="188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8A8A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" name="Freeform 646"/>
            <p:cNvSpPr/>
            <p:nvPr/>
          </p:nvSpPr>
          <p:spPr bwMode="auto">
            <a:xfrm>
              <a:off x="11129963" y="6735763"/>
              <a:ext cx="719138" cy="298450"/>
            </a:xfrm>
            <a:custGeom>
              <a:avLst/>
              <a:gdLst>
                <a:gd name="T0" fmla="*/ 453 w 453"/>
                <a:gd name="T1" fmla="*/ 0 h 188"/>
                <a:gd name="T2" fmla="*/ 0 w 453"/>
                <a:gd name="T3" fmla="*/ 0 h 188"/>
                <a:gd name="T4" fmla="*/ 0 w 453"/>
                <a:gd name="T5" fmla="*/ 188 h 188"/>
                <a:gd name="T6" fmla="*/ 257 w 453"/>
                <a:gd name="T7" fmla="*/ 188 h 188"/>
                <a:gd name="T8" fmla="*/ 453 w 453"/>
                <a:gd name="T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188">
                  <a:moveTo>
                    <a:pt x="453" y="0"/>
                  </a:moveTo>
                  <a:lnTo>
                    <a:pt x="0" y="0"/>
                  </a:lnTo>
                  <a:lnTo>
                    <a:pt x="0" y="188"/>
                  </a:lnTo>
                  <a:lnTo>
                    <a:pt x="257" y="188"/>
                  </a:lnTo>
                  <a:lnTo>
                    <a:pt x="4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" name="Freeform 647"/>
            <p:cNvSpPr/>
            <p:nvPr/>
          </p:nvSpPr>
          <p:spPr bwMode="auto">
            <a:xfrm>
              <a:off x="11537951" y="6735763"/>
              <a:ext cx="409575" cy="298450"/>
            </a:xfrm>
            <a:custGeom>
              <a:avLst/>
              <a:gdLst>
                <a:gd name="T0" fmla="*/ 258 w 258"/>
                <a:gd name="T1" fmla="*/ 0 h 188"/>
                <a:gd name="T2" fmla="*/ 196 w 258"/>
                <a:gd name="T3" fmla="*/ 0 h 188"/>
                <a:gd name="T4" fmla="*/ 0 w 258"/>
                <a:gd name="T5" fmla="*/ 188 h 188"/>
                <a:gd name="T6" fmla="*/ 258 w 258"/>
                <a:gd name="T7" fmla="*/ 188 h 188"/>
                <a:gd name="T8" fmla="*/ 258 w 258"/>
                <a:gd name="T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188">
                  <a:moveTo>
                    <a:pt x="258" y="0"/>
                  </a:moveTo>
                  <a:lnTo>
                    <a:pt x="196" y="0"/>
                  </a:lnTo>
                  <a:lnTo>
                    <a:pt x="0" y="188"/>
                  </a:lnTo>
                  <a:lnTo>
                    <a:pt x="258" y="18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E6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" name="Freeform 648"/>
            <p:cNvSpPr/>
            <p:nvPr/>
          </p:nvSpPr>
          <p:spPr bwMode="auto">
            <a:xfrm>
              <a:off x="11537951" y="6735763"/>
              <a:ext cx="409575" cy="298450"/>
            </a:xfrm>
            <a:custGeom>
              <a:avLst/>
              <a:gdLst>
                <a:gd name="T0" fmla="*/ 258 w 258"/>
                <a:gd name="T1" fmla="*/ 0 h 188"/>
                <a:gd name="T2" fmla="*/ 196 w 258"/>
                <a:gd name="T3" fmla="*/ 0 h 188"/>
                <a:gd name="T4" fmla="*/ 0 w 258"/>
                <a:gd name="T5" fmla="*/ 188 h 188"/>
                <a:gd name="T6" fmla="*/ 258 w 258"/>
                <a:gd name="T7" fmla="*/ 188 h 188"/>
                <a:gd name="T8" fmla="*/ 258 w 258"/>
                <a:gd name="T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188">
                  <a:moveTo>
                    <a:pt x="258" y="0"/>
                  </a:moveTo>
                  <a:lnTo>
                    <a:pt x="196" y="0"/>
                  </a:lnTo>
                  <a:lnTo>
                    <a:pt x="0" y="188"/>
                  </a:lnTo>
                  <a:lnTo>
                    <a:pt x="258" y="188"/>
                  </a:lnTo>
                  <a:lnTo>
                    <a:pt x="25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" name="Freeform 649"/>
            <p:cNvSpPr/>
            <p:nvPr/>
          </p:nvSpPr>
          <p:spPr bwMode="auto">
            <a:xfrm>
              <a:off x="11142663" y="6754813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5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" name="Freeform 650"/>
            <p:cNvSpPr/>
            <p:nvPr/>
          </p:nvSpPr>
          <p:spPr bwMode="auto">
            <a:xfrm>
              <a:off x="11204576" y="6754813"/>
              <a:ext cx="46038" cy="50800"/>
            </a:xfrm>
            <a:custGeom>
              <a:avLst/>
              <a:gdLst>
                <a:gd name="T0" fmla="*/ 7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7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7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7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4" y="98"/>
                    <a:pt x="80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3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" name="Freeform 651"/>
            <p:cNvSpPr/>
            <p:nvPr/>
          </p:nvSpPr>
          <p:spPr bwMode="auto">
            <a:xfrm>
              <a:off x="11266488" y="6754813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4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" name="Freeform 652"/>
            <p:cNvSpPr/>
            <p:nvPr/>
          </p:nvSpPr>
          <p:spPr bwMode="auto">
            <a:xfrm>
              <a:off x="11328401" y="6754813"/>
              <a:ext cx="46038" cy="50800"/>
            </a:xfrm>
            <a:custGeom>
              <a:avLst/>
              <a:gdLst>
                <a:gd name="T0" fmla="*/ 7 w 87"/>
                <a:gd name="T1" fmla="*/ 0 h 98"/>
                <a:gd name="T2" fmla="*/ 80 w 87"/>
                <a:gd name="T3" fmla="*/ 0 h 98"/>
                <a:gd name="T4" fmla="*/ 87 w 87"/>
                <a:gd name="T5" fmla="*/ 10 h 98"/>
                <a:gd name="T6" fmla="*/ 87 w 87"/>
                <a:gd name="T7" fmla="*/ 88 h 98"/>
                <a:gd name="T8" fmla="*/ 80 w 87"/>
                <a:gd name="T9" fmla="*/ 98 h 98"/>
                <a:gd name="T10" fmla="*/ 7 w 87"/>
                <a:gd name="T11" fmla="*/ 98 h 98"/>
                <a:gd name="T12" fmla="*/ 0 w 87"/>
                <a:gd name="T13" fmla="*/ 88 h 98"/>
                <a:gd name="T14" fmla="*/ 0 w 87"/>
                <a:gd name="T15" fmla="*/ 10 h 98"/>
                <a:gd name="T16" fmla="*/ 7 w 87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98">
                  <a:moveTo>
                    <a:pt x="7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7" y="4"/>
                    <a:pt x="87" y="10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93"/>
                    <a:pt x="84" y="98"/>
                    <a:pt x="80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3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" name="Freeform 653"/>
            <p:cNvSpPr/>
            <p:nvPr/>
          </p:nvSpPr>
          <p:spPr bwMode="auto">
            <a:xfrm>
              <a:off x="11388726" y="6754813"/>
              <a:ext cx="47625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5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" name="Freeform 654"/>
            <p:cNvSpPr/>
            <p:nvPr/>
          </p:nvSpPr>
          <p:spPr bwMode="auto">
            <a:xfrm>
              <a:off x="11450638" y="6754813"/>
              <a:ext cx="47625" cy="50800"/>
            </a:xfrm>
            <a:custGeom>
              <a:avLst/>
              <a:gdLst>
                <a:gd name="T0" fmla="*/ 7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7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7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7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4" y="98"/>
                    <a:pt x="80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3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" name="Freeform 655"/>
            <p:cNvSpPr/>
            <p:nvPr/>
          </p:nvSpPr>
          <p:spPr bwMode="auto">
            <a:xfrm>
              <a:off x="11512551" y="6754813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5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" name="Freeform 656"/>
            <p:cNvSpPr/>
            <p:nvPr/>
          </p:nvSpPr>
          <p:spPr bwMode="auto">
            <a:xfrm>
              <a:off x="11574463" y="6754813"/>
              <a:ext cx="46038" cy="50800"/>
            </a:xfrm>
            <a:custGeom>
              <a:avLst/>
              <a:gdLst>
                <a:gd name="T0" fmla="*/ 7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7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7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7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4" y="98"/>
                    <a:pt x="80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3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4" name="Freeform 657"/>
            <p:cNvSpPr/>
            <p:nvPr/>
          </p:nvSpPr>
          <p:spPr bwMode="auto">
            <a:xfrm>
              <a:off x="11636376" y="6754813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4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5" name="Freeform 658"/>
            <p:cNvSpPr/>
            <p:nvPr/>
          </p:nvSpPr>
          <p:spPr bwMode="auto">
            <a:xfrm>
              <a:off x="11698288" y="6754813"/>
              <a:ext cx="46038" cy="50800"/>
            </a:xfrm>
            <a:custGeom>
              <a:avLst/>
              <a:gdLst>
                <a:gd name="T0" fmla="*/ 7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7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7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7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4" y="98"/>
                    <a:pt x="80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3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6" name="Freeform 659"/>
            <p:cNvSpPr/>
            <p:nvPr/>
          </p:nvSpPr>
          <p:spPr bwMode="auto">
            <a:xfrm>
              <a:off x="11758613" y="6754813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5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7" name="Freeform 660"/>
            <p:cNvSpPr/>
            <p:nvPr/>
          </p:nvSpPr>
          <p:spPr bwMode="auto">
            <a:xfrm>
              <a:off x="11234738" y="6826250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1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1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85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5" y="98"/>
                    <a:pt x="81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8" name="Freeform 661"/>
            <p:cNvSpPr/>
            <p:nvPr/>
          </p:nvSpPr>
          <p:spPr bwMode="auto">
            <a:xfrm>
              <a:off x="11296651" y="6826250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4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3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3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9" name="Freeform 662"/>
            <p:cNvSpPr/>
            <p:nvPr/>
          </p:nvSpPr>
          <p:spPr bwMode="auto">
            <a:xfrm>
              <a:off x="11358563" y="6826250"/>
              <a:ext cx="46038" cy="50800"/>
            </a:xfrm>
            <a:custGeom>
              <a:avLst/>
              <a:gdLst>
                <a:gd name="T0" fmla="*/ 7 w 87"/>
                <a:gd name="T1" fmla="*/ 0 h 98"/>
                <a:gd name="T2" fmla="*/ 80 w 87"/>
                <a:gd name="T3" fmla="*/ 0 h 98"/>
                <a:gd name="T4" fmla="*/ 87 w 87"/>
                <a:gd name="T5" fmla="*/ 10 h 98"/>
                <a:gd name="T6" fmla="*/ 87 w 87"/>
                <a:gd name="T7" fmla="*/ 88 h 98"/>
                <a:gd name="T8" fmla="*/ 80 w 87"/>
                <a:gd name="T9" fmla="*/ 98 h 98"/>
                <a:gd name="T10" fmla="*/ 7 w 87"/>
                <a:gd name="T11" fmla="*/ 98 h 98"/>
                <a:gd name="T12" fmla="*/ 0 w 87"/>
                <a:gd name="T13" fmla="*/ 88 h 98"/>
                <a:gd name="T14" fmla="*/ 0 w 87"/>
                <a:gd name="T15" fmla="*/ 10 h 98"/>
                <a:gd name="T16" fmla="*/ 7 w 87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98">
                  <a:moveTo>
                    <a:pt x="7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7" y="4"/>
                    <a:pt x="87" y="10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93"/>
                    <a:pt x="84" y="98"/>
                    <a:pt x="80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3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0" name="Freeform 663"/>
            <p:cNvSpPr/>
            <p:nvPr/>
          </p:nvSpPr>
          <p:spPr bwMode="auto">
            <a:xfrm>
              <a:off x="11420476" y="6826250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4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1" name="Freeform 664"/>
            <p:cNvSpPr/>
            <p:nvPr/>
          </p:nvSpPr>
          <p:spPr bwMode="auto">
            <a:xfrm>
              <a:off x="11482388" y="6826250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1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1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85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5" y="98"/>
                    <a:pt x="81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2" name="Freeform 665"/>
            <p:cNvSpPr/>
            <p:nvPr/>
          </p:nvSpPr>
          <p:spPr bwMode="auto">
            <a:xfrm>
              <a:off x="11544301" y="6826250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4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3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3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3" name="Freeform 666"/>
            <p:cNvSpPr/>
            <p:nvPr/>
          </p:nvSpPr>
          <p:spPr bwMode="auto">
            <a:xfrm>
              <a:off x="11604626" y="6826250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1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1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85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5" y="98"/>
                    <a:pt x="81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4" name="Freeform 667"/>
            <p:cNvSpPr/>
            <p:nvPr/>
          </p:nvSpPr>
          <p:spPr bwMode="auto">
            <a:xfrm>
              <a:off x="11666538" y="6826250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4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3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3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5" name="Freeform 668"/>
            <p:cNvSpPr/>
            <p:nvPr/>
          </p:nvSpPr>
          <p:spPr bwMode="auto">
            <a:xfrm>
              <a:off x="11728451" y="6826250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1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1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85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5" y="98"/>
                    <a:pt x="81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6" name="Freeform 669"/>
            <p:cNvSpPr/>
            <p:nvPr/>
          </p:nvSpPr>
          <p:spPr bwMode="auto">
            <a:xfrm>
              <a:off x="11790363" y="6826250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4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7" name="Freeform 670"/>
            <p:cNvSpPr/>
            <p:nvPr/>
          </p:nvSpPr>
          <p:spPr bwMode="auto">
            <a:xfrm>
              <a:off x="11820526" y="6754813"/>
              <a:ext cx="46038" cy="50800"/>
            </a:xfrm>
            <a:custGeom>
              <a:avLst/>
              <a:gdLst>
                <a:gd name="T0" fmla="*/ 7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7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7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7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4" y="98"/>
                    <a:pt x="80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3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8" name="Freeform 671"/>
            <p:cNvSpPr/>
            <p:nvPr/>
          </p:nvSpPr>
          <p:spPr bwMode="auto">
            <a:xfrm>
              <a:off x="11882438" y="6754813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4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3"/>
                    <a:pt x="84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9" name="Freeform 672"/>
            <p:cNvSpPr/>
            <p:nvPr/>
          </p:nvSpPr>
          <p:spPr bwMode="auto">
            <a:xfrm>
              <a:off x="11852276" y="6826250"/>
              <a:ext cx="76200" cy="50800"/>
            </a:xfrm>
            <a:custGeom>
              <a:avLst/>
              <a:gdLst>
                <a:gd name="T0" fmla="*/ 8 w 145"/>
                <a:gd name="T1" fmla="*/ 0 h 98"/>
                <a:gd name="T2" fmla="*/ 137 w 145"/>
                <a:gd name="T3" fmla="*/ 0 h 98"/>
                <a:gd name="T4" fmla="*/ 145 w 145"/>
                <a:gd name="T5" fmla="*/ 10 h 98"/>
                <a:gd name="T6" fmla="*/ 145 w 145"/>
                <a:gd name="T7" fmla="*/ 88 h 98"/>
                <a:gd name="T8" fmla="*/ 137 w 145"/>
                <a:gd name="T9" fmla="*/ 98 h 98"/>
                <a:gd name="T10" fmla="*/ 8 w 145"/>
                <a:gd name="T11" fmla="*/ 98 h 98"/>
                <a:gd name="T12" fmla="*/ 0 w 145"/>
                <a:gd name="T13" fmla="*/ 88 h 98"/>
                <a:gd name="T14" fmla="*/ 0 w 145"/>
                <a:gd name="T15" fmla="*/ 10 h 98"/>
                <a:gd name="T16" fmla="*/ 8 w 145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98">
                  <a:moveTo>
                    <a:pt x="8" y="0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5" y="4"/>
                    <a:pt x="145" y="10"/>
                  </a:cubicBezTo>
                  <a:cubicBezTo>
                    <a:pt x="145" y="88"/>
                    <a:pt x="145" y="88"/>
                    <a:pt x="145" y="88"/>
                  </a:cubicBezTo>
                  <a:cubicBezTo>
                    <a:pt x="145" y="93"/>
                    <a:pt x="141" y="98"/>
                    <a:pt x="137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0" name="Freeform 673"/>
            <p:cNvSpPr/>
            <p:nvPr/>
          </p:nvSpPr>
          <p:spPr bwMode="auto">
            <a:xfrm>
              <a:off x="11144251" y="6826250"/>
              <a:ext cx="77788" cy="50800"/>
            </a:xfrm>
            <a:custGeom>
              <a:avLst/>
              <a:gdLst>
                <a:gd name="T0" fmla="*/ 8 w 150"/>
                <a:gd name="T1" fmla="*/ 0 h 98"/>
                <a:gd name="T2" fmla="*/ 142 w 150"/>
                <a:gd name="T3" fmla="*/ 0 h 98"/>
                <a:gd name="T4" fmla="*/ 150 w 150"/>
                <a:gd name="T5" fmla="*/ 10 h 98"/>
                <a:gd name="T6" fmla="*/ 150 w 150"/>
                <a:gd name="T7" fmla="*/ 88 h 98"/>
                <a:gd name="T8" fmla="*/ 142 w 150"/>
                <a:gd name="T9" fmla="*/ 98 h 98"/>
                <a:gd name="T10" fmla="*/ 8 w 150"/>
                <a:gd name="T11" fmla="*/ 98 h 98"/>
                <a:gd name="T12" fmla="*/ 0 w 150"/>
                <a:gd name="T13" fmla="*/ 88 h 98"/>
                <a:gd name="T14" fmla="*/ 0 w 150"/>
                <a:gd name="T15" fmla="*/ 10 h 98"/>
                <a:gd name="T16" fmla="*/ 8 w 150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98">
                  <a:moveTo>
                    <a:pt x="8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46" y="0"/>
                    <a:pt x="150" y="4"/>
                    <a:pt x="150" y="10"/>
                  </a:cubicBezTo>
                  <a:cubicBezTo>
                    <a:pt x="150" y="88"/>
                    <a:pt x="150" y="88"/>
                    <a:pt x="150" y="88"/>
                  </a:cubicBezTo>
                  <a:cubicBezTo>
                    <a:pt x="150" y="93"/>
                    <a:pt x="146" y="98"/>
                    <a:pt x="142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3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1" name="Freeform 674"/>
            <p:cNvSpPr/>
            <p:nvPr/>
          </p:nvSpPr>
          <p:spPr bwMode="auto">
            <a:xfrm>
              <a:off x="11144251" y="6897688"/>
              <a:ext cx="92075" cy="50800"/>
            </a:xfrm>
            <a:custGeom>
              <a:avLst/>
              <a:gdLst>
                <a:gd name="T0" fmla="*/ 8 w 176"/>
                <a:gd name="T1" fmla="*/ 0 h 98"/>
                <a:gd name="T2" fmla="*/ 168 w 176"/>
                <a:gd name="T3" fmla="*/ 0 h 98"/>
                <a:gd name="T4" fmla="*/ 176 w 176"/>
                <a:gd name="T5" fmla="*/ 10 h 98"/>
                <a:gd name="T6" fmla="*/ 176 w 176"/>
                <a:gd name="T7" fmla="*/ 88 h 98"/>
                <a:gd name="T8" fmla="*/ 168 w 176"/>
                <a:gd name="T9" fmla="*/ 98 h 98"/>
                <a:gd name="T10" fmla="*/ 8 w 176"/>
                <a:gd name="T11" fmla="*/ 98 h 98"/>
                <a:gd name="T12" fmla="*/ 0 w 176"/>
                <a:gd name="T13" fmla="*/ 88 h 98"/>
                <a:gd name="T14" fmla="*/ 0 w 176"/>
                <a:gd name="T15" fmla="*/ 10 h 98"/>
                <a:gd name="T16" fmla="*/ 8 w 176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98">
                  <a:moveTo>
                    <a:pt x="8" y="0"/>
                  </a:moveTo>
                  <a:cubicBezTo>
                    <a:pt x="168" y="0"/>
                    <a:pt x="168" y="0"/>
                    <a:pt x="168" y="0"/>
                  </a:cubicBezTo>
                  <a:cubicBezTo>
                    <a:pt x="172" y="0"/>
                    <a:pt x="176" y="5"/>
                    <a:pt x="176" y="10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94"/>
                    <a:pt x="172" y="98"/>
                    <a:pt x="168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4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2" name="Freeform 675"/>
            <p:cNvSpPr/>
            <p:nvPr/>
          </p:nvSpPr>
          <p:spPr bwMode="auto">
            <a:xfrm>
              <a:off x="11144251" y="6969125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88" y="5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4"/>
                    <a:pt x="85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4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3" name="Freeform 676"/>
            <p:cNvSpPr/>
            <p:nvPr/>
          </p:nvSpPr>
          <p:spPr bwMode="auto">
            <a:xfrm>
              <a:off x="11206163" y="6969125"/>
              <a:ext cx="44450" cy="50800"/>
            </a:xfrm>
            <a:custGeom>
              <a:avLst/>
              <a:gdLst>
                <a:gd name="T0" fmla="*/ 7 w 87"/>
                <a:gd name="T1" fmla="*/ 0 h 98"/>
                <a:gd name="T2" fmla="*/ 80 w 87"/>
                <a:gd name="T3" fmla="*/ 0 h 98"/>
                <a:gd name="T4" fmla="*/ 87 w 87"/>
                <a:gd name="T5" fmla="*/ 10 h 98"/>
                <a:gd name="T6" fmla="*/ 87 w 87"/>
                <a:gd name="T7" fmla="*/ 88 h 98"/>
                <a:gd name="T8" fmla="*/ 80 w 87"/>
                <a:gd name="T9" fmla="*/ 98 h 98"/>
                <a:gd name="T10" fmla="*/ 7 w 87"/>
                <a:gd name="T11" fmla="*/ 98 h 98"/>
                <a:gd name="T12" fmla="*/ 0 w 87"/>
                <a:gd name="T13" fmla="*/ 88 h 98"/>
                <a:gd name="T14" fmla="*/ 0 w 87"/>
                <a:gd name="T15" fmla="*/ 10 h 98"/>
                <a:gd name="T16" fmla="*/ 7 w 87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98">
                  <a:moveTo>
                    <a:pt x="7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7" y="5"/>
                    <a:pt x="87" y="10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94"/>
                    <a:pt x="84" y="98"/>
                    <a:pt x="80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3" y="98"/>
                    <a:pt x="0" y="94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4" name="Freeform 677"/>
            <p:cNvSpPr/>
            <p:nvPr/>
          </p:nvSpPr>
          <p:spPr bwMode="auto">
            <a:xfrm>
              <a:off x="11266488" y="6969125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5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4"/>
                    <a:pt x="84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3" y="98"/>
                    <a:pt x="0" y="94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3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5" name="Freeform 678"/>
            <p:cNvSpPr/>
            <p:nvPr/>
          </p:nvSpPr>
          <p:spPr bwMode="auto">
            <a:xfrm>
              <a:off x="11328401" y="6969125"/>
              <a:ext cx="401638" cy="50800"/>
            </a:xfrm>
            <a:custGeom>
              <a:avLst/>
              <a:gdLst>
                <a:gd name="T0" fmla="*/ 8 w 767"/>
                <a:gd name="T1" fmla="*/ 0 h 98"/>
                <a:gd name="T2" fmla="*/ 759 w 767"/>
                <a:gd name="T3" fmla="*/ 0 h 98"/>
                <a:gd name="T4" fmla="*/ 767 w 767"/>
                <a:gd name="T5" fmla="*/ 10 h 98"/>
                <a:gd name="T6" fmla="*/ 767 w 767"/>
                <a:gd name="T7" fmla="*/ 88 h 98"/>
                <a:gd name="T8" fmla="*/ 759 w 767"/>
                <a:gd name="T9" fmla="*/ 98 h 98"/>
                <a:gd name="T10" fmla="*/ 8 w 767"/>
                <a:gd name="T11" fmla="*/ 98 h 98"/>
                <a:gd name="T12" fmla="*/ 0 w 767"/>
                <a:gd name="T13" fmla="*/ 88 h 98"/>
                <a:gd name="T14" fmla="*/ 0 w 767"/>
                <a:gd name="T15" fmla="*/ 10 h 98"/>
                <a:gd name="T16" fmla="*/ 8 w 767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7" h="98">
                  <a:moveTo>
                    <a:pt x="8" y="0"/>
                  </a:moveTo>
                  <a:cubicBezTo>
                    <a:pt x="759" y="0"/>
                    <a:pt x="759" y="0"/>
                    <a:pt x="759" y="0"/>
                  </a:cubicBezTo>
                  <a:cubicBezTo>
                    <a:pt x="764" y="0"/>
                    <a:pt x="767" y="5"/>
                    <a:pt x="767" y="10"/>
                  </a:cubicBezTo>
                  <a:cubicBezTo>
                    <a:pt x="767" y="88"/>
                    <a:pt x="767" y="88"/>
                    <a:pt x="767" y="88"/>
                  </a:cubicBezTo>
                  <a:cubicBezTo>
                    <a:pt x="767" y="94"/>
                    <a:pt x="764" y="98"/>
                    <a:pt x="759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4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6" name="Freeform 679"/>
            <p:cNvSpPr/>
            <p:nvPr/>
          </p:nvSpPr>
          <p:spPr bwMode="auto">
            <a:xfrm>
              <a:off x="11250613" y="6897688"/>
              <a:ext cx="46038" cy="50800"/>
            </a:xfrm>
            <a:custGeom>
              <a:avLst/>
              <a:gdLst>
                <a:gd name="T0" fmla="*/ 7 w 87"/>
                <a:gd name="T1" fmla="*/ 0 h 98"/>
                <a:gd name="T2" fmla="*/ 80 w 87"/>
                <a:gd name="T3" fmla="*/ 0 h 98"/>
                <a:gd name="T4" fmla="*/ 87 w 87"/>
                <a:gd name="T5" fmla="*/ 10 h 98"/>
                <a:gd name="T6" fmla="*/ 87 w 87"/>
                <a:gd name="T7" fmla="*/ 88 h 98"/>
                <a:gd name="T8" fmla="*/ 80 w 87"/>
                <a:gd name="T9" fmla="*/ 98 h 98"/>
                <a:gd name="T10" fmla="*/ 7 w 87"/>
                <a:gd name="T11" fmla="*/ 98 h 98"/>
                <a:gd name="T12" fmla="*/ 0 w 87"/>
                <a:gd name="T13" fmla="*/ 88 h 98"/>
                <a:gd name="T14" fmla="*/ 0 w 87"/>
                <a:gd name="T15" fmla="*/ 10 h 98"/>
                <a:gd name="T16" fmla="*/ 7 w 87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98">
                  <a:moveTo>
                    <a:pt x="7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7" y="5"/>
                    <a:pt x="87" y="10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94"/>
                    <a:pt x="84" y="98"/>
                    <a:pt x="80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3" y="98"/>
                    <a:pt x="0" y="94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7" name="Freeform 680"/>
            <p:cNvSpPr/>
            <p:nvPr/>
          </p:nvSpPr>
          <p:spPr bwMode="auto">
            <a:xfrm>
              <a:off x="11312526" y="6897688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88" y="5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4"/>
                    <a:pt x="85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4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8" name="Freeform 681"/>
            <p:cNvSpPr/>
            <p:nvPr/>
          </p:nvSpPr>
          <p:spPr bwMode="auto">
            <a:xfrm>
              <a:off x="11374438" y="6897688"/>
              <a:ext cx="46038" cy="50800"/>
            </a:xfrm>
            <a:custGeom>
              <a:avLst/>
              <a:gdLst>
                <a:gd name="T0" fmla="*/ 7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7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7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7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5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4"/>
                    <a:pt x="84" y="98"/>
                    <a:pt x="80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3" y="98"/>
                    <a:pt x="0" y="94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9" name="Freeform 682"/>
            <p:cNvSpPr/>
            <p:nvPr/>
          </p:nvSpPr>
          <p:spPr bwMode="auto">
            <a:xfrm>
              <a:off x="11434763" y="6897688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5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4"/>
                    <a:pt x="84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4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0" name="Freeform 683"/>
            <p:cNvSpPr/>
            <p:nvPr/>
          </p:nvSpPr>
          <p:spPr bwMode="auto">
            <a:xfrm>
              <a:off x="11496676" y="6897688"/>
              <a:ext cx="46038" cy="50800"/>
            </a:xfrm>
            <a:custGeom>
              <a:avLst/>
              <a:gdLst>
                <a:gd name="T0" fmla="*/ 7 w 87"/>
                <a:gd name="T1" fmla="*/ 0 h 98"/>
                <a:gd name="T2" fmla="*/ 80 w 87"/>
                <a:gd name="T3" fmla="*/ 0 h 98"/>
                <a:gd name="T4" fmla="*/ 87 w 87"/>
                <a:gd name="T5" fmla="*/ 10 h 98"/>
                <a:gd name="T6" fmla="*/ 87 w 87"/>
                <a:gd name="T7" fmla="*/ 88 h 98"/>
                <a:gd name="T8" fmla="*/ 80 w 87"/>
                <a:gd name="T9" fmla="*/ 98 h 98"/>
                <a:gd name="T10" fmla="*/ 7 w 87"/>
                <a:gd name="T11" fmla="*/ 98 h 98"/>
                <a:gd name="T12" fmla="*/ 0 w 87"/>
                <a:gd name="T13" fmla="*/ 88 h 98"/>
                <a:gd name="T14" fmla="*/ 0 w 87"/>
                <a:gd name="T15" fmla="*/ 10 h 98"/>
                <a:gd name="T16" fmla="*/ 7 w 87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98">
                  <a:moveTo>
                    <a:pt x="7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7" y="5"/>
                    <a:pt x="87" y="10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94"/>
                    <a:pt x="84" y="98"/>
                    <a:pt x="80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3" y="98"/>
                    <a:pt x="0" y="94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1" name="Freeform 684"/>
            <p:cNvSpPr/>
            <p:nvPr/>
          </p:nvSpPr>
          <p:spPr bwMode="auto">
            <a:xfrm>
              <a:off x="11558588" y="6897688"/>
              <a:ext cx="46038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5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4"/>
                    <a:pt x="84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4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2" name="Freeform 685"/>
            <p:cNvSpPr/>
            <p:nvPr/>
          </p:nvSpPr>
          <p:spPr bwMode="auto">
            <a:xfrm>
              <a:off x="11620501" y="6897688"/>
              <a:ext cx="46038" cy="50800"/>
            </a:xfrm>
            <a:custGeom>
              <a:avLst/>
              <a:gdLst>
                <a:gd name="T0" fmla="*/ 7 w 87"/>
                <a:gd name="T1" fmla="*/ 0 h 98"/>
                <a:gd name="T2" fmla="*/ 80 w 87"/>
                <a:gd name="T3" fmla="*/ 0 h 98"/>
                <a:gd name="T4" fmla="*/ 87 w 87"/>
                <a:gd name="T5" fmla="*/ 10 h 98"/>
                <a:gd name="T6" fmla="*/ 87 w 87"/>
                <a:gd name="T7" fmla="*/ 88 h 98"/>
                <a:gd name="T8" fmla="*/ 80 w 87"/>
                <a:gd name="T9" fmla="*/ 98 h 98"/>
                <a:gd name="T10" fmla="*/ 7 w 87"/>
                <a:gd name="T11" fmla="*/ 98 h 98"/>
                <a:gd name="T12" fmla="*/ 0 w 87"/>
                <a:gd name="T13" fmla="*/ 88 h 98"/>
                <a:gd name="T14" fmla="*/ 0 w 87"/>
                <a:gd name="T15" fmla="*/ 10 h 98"/>
                <a:gd name="T16" fmla="*/ 7 w 87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98">
                  <a:moveTo>
                    <a:pt x="7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7" y="5"/>
                    <a:pt x="87" y="10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94"/>
                    <a:pt x="84" y="98"/>
                    <a:pt x="80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3" y="98"/>
                    <a:pt x="0" y="94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3" name="Freeform 686"/>
            <p:cNvSpPr/>
            <p:nvPr/>
          </p:nvSpPr>
          <p:spPr bwMode="auto">
            <a:xfrm>
              <a:off x="11680826" y="6897688"/>
              <a:ext cx="47625" cy="50800"/>
            </a:xfrm>
            <a:custGeom>
              <a:avLst/>
              <a:gdLst>
                <a:gd name="T0" fmla="*/ 8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8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8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8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88" y="5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4"/>
                    <a:pt x="85" y="98"/>
                    <a:pt x="80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4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4" name="Freeform 687"/>
            <p:cNvSpPr/>
            <p:nvPr/>
          </p:nvSpPr>
          <p:spPr bwMode="auto">
            <a:xfrm>
              <a:off x="11742738" y="6897688"/>
              <a:ext cx="79375" cy="50800"/>
            </a:xfrm>
            <a:custGeom>
              <a:avLst/>
              <a:gdLst>
                <a:gd name="T0" fmla="*/ 8 w 151"/>
                <a:gd name="T1" fmla="*/ 0 h 98"/>
                <a:gd name="T2" fmla="*/ 143 w 151"/>
                <a:gd name="T3" fmla="*/ 0 h 98"/>
                <a:gd name="T4" fmla="*/ 151 w 151"/>
                <a:gd name="T5" fmla="*/ 10 h 98"/>
                <a:gd name="T6" fmla="*/ 151 w 151"/>
                <a:gd name="T7" fmla="*/ 88 h 98"/>
                <a:gd name="T8" fmla="*/ 143 w 151"/>
                <a:gd name="T9" fmla="*/ 98 h 98"/>
                <a:gd name="T10" fmla="*/ 8 w 151"/>
                <a:gd name="T11" fmla="*/ 98 h 98"/>
                <a:gd name="T12" fmla="*/ 0 w 151"/>
                <a:gd name="T13" fmla="*/ 88 h 98"/>
                <a:gd name="T14" fmla="*/ 0 w 151"/>
                <a:gd name="T15" fmla="*/ 10 h 98"/>
                <a:gd name="T16" fmla="*/ 8 w 151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98">
                  <a:moveTo>
                    <a:pt x="8" y="0"/>
                  </a:moveTo>
                  <a:cubicBezTo>
                    <a:pt x="143" y="0"/>
                    <a:pt x="143" y="0"/>
                    <a:pt x="143" y="0"/>
                  </a:cubicBezTo>
                  <a:cubicBezTo>
                    <a:pt x="147" y="0"/>
                    <a:pt x="151" y="5"/>
                    <a:pt x="151" y="10"/>
                  </a:cubicBezTo>
                  <a:cubicBezTo>
                    <a:pt x="151" y="88"/>
                    <a:pt x="151" y="88"/>
                    <a:pt x="151" y="88"/>
                  </a:cubicBezTo>
                  <a:cubicBezTo>
                    <a:pt x="151" y="94"/>
                    <a:pt x="147" y="98"/>
                    <a:pt x="143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4" y="98"/>
                    <a:pt x="0" y="94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5" name="Freeform 688"/>
            <p:cNvSpPr/>
            <p:nvPr/>
          </p:nvSpPr>
          <p:spPr bwMode="auto">
            <a:xfrm>
              <a:off x="11836401" y="6897688"/>
              <a:ext cx="92075" cy="50800"/>
            </a:xfrm>
            <a:custGeom>
              <a:avLst/>
              <a:gdLst>
                <a:gd name="T0" fmla="*/ 7 w 175"/>
                <a:gd name="T1" fmla="*/ 0 h 98"/>
                <a:gd name="T2" fmla="*/ 167 w 175"/>
                <a:gd name="T3" fmla="*/ 0 h 98"/>
                <a:gd name="T4" fmla="*/ 175 w 175"/>
                <a:gd name="T5" fmla="*/ 10 h 98"/>
                <a:gd name="T6" fmla="*/ 175 w 175"/>
                <a:gd name="T7" fmla="*/ 88 h 98"/>
                <a:gd name="T8" fmla="*/ 167 w 175"/>
                <a:gd name="T9" fmla="*/ 98 h 98"/>
                <a:gd name="T10" fmla="*/ 7 w 175"/>
                <a:gd name="T11" fmla="*/ 98 h 98"/>
                <a:gd name="T12" fmla="*/ 0 w 175"/>
                <a:gd name="T13" fmla="*/ 88 h 98"/>
                <a:gd name="T14" fmla="*/ 0 w 175"/>
                <a:gd name="T15" fmla="*/ 10 h 98"/>
                <a:gd name="T16" fmla="*/ 7 w 175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98">
                  <a:moveTo>
                    <a:pt x="7" y="0"/>
                  </a:moveTo>
                  <a:cubicBezTo>
                    <a:pt x="167" y="0"/>
                    <a:pt x="167" y="0"/>
                    <a:pt x="167" y="0"/>
                  </a:cubicBezTo>
                  <a:cubicBezTo>
                    <a:pt x="172" y="0"/>
                    <a:pt x="175" y="5"/>
                    <a:pt x="175" y="10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75" y="94"/>
                    <a:pt x="172" y="98"/>
                    <a:pt x="16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3" y="98"/>
                    <a:pt x="0" y="94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6" name="Freeform 689"/>
            <p:cNvSpPr/>
            <p:nvPr/>
          </p:nvSpPr>
          <p:spPr bwMode="auto">
            <a:xfrm>
              <a:off x="11845926" y="6969125"/>
              <a:ext cx="34925" cy="17462"/>
            </a:xfrm>
            <a:custGeom>
              <a:avLst/>
              <a:gdLst>
                <a:gd name="T0" fmla="*/ 3 w 66"/>
                <a:gd name="T1" fmla="*/ 0 h 34"/>
                <a:gd name="T2" fmla="*/ 63 w 66"/>
                <a:gd name="T3" fmla="*/ 0 h 34"/>
                <a:gd name="T4" fmla="*/ 66 w 66"/>
                <a:gd name="T5" fmla="*/ 4 h 34"/>
                <a:gd name="T6" fmla="*/ 66 w 66"/>
                <a:gd name="T7" fmla="*/ 31 h 34"/>
                <a:gd name="T8" fmla="*/ 63 w 66"/>
                <a:gd name="T9" fmla="*/ 34 h 34"/>
                <a:gd name="T10" fmla="*/ 3 w 66"/>
                <a:gd name="T11" fmla="*/ 34 h 34"/>
                <a:gd name="T12" fmla="*/ 0 w 66"/>
                <a:gd name="T13" fmla="*/ 31 h 34"/>
                <a:gd name="T14" fmla="*/ 0 w 66"/>
                <a:gd name="T15" fmla="*/ 4 h 34"/>
                <a:gd name="T16" fmla="*/ 3 w 66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4">
                  <a:moveTo>
                    <a:pt x="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6" y="2"/>
                    <a:pt x="66" y="4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2"/>
                    <a:pt x="65" y="34"/>
                    <a:pt x="6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1" y="34"/>
                    <a:pt x="0" y="32"/>
                    <a:pt x="0" y="3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7" name="Freeform 690"/>
            <p:cNvSpPr/>
            <p:nvPr/>
          </p:nvSpPr>
          <p:spPr bwMode="auto">
            <a:xfrm>
              <a:off x="11845926" y="6999288"/>
              <a:ext cx="34925" cy="17462"/>
            </a:xfrm>
            <a:custGeom>
              <a:avLst/>
              <a:gdLst>
                <a:gd name="T0" fmla="*/ 3 w 66"/>
                <a:gd name="T1" fmla="*/ 0 h 34"/>
                <a:gd name="T2" fmla="*/ 63 w 66"/>
                <a:gd name="T3" fmla="*/ 0 h 34"/>
                <a:gd name="T4" fmla="*/ 66 w 66"/>
                <a:gd name="T5" fmla="*/ 3 h 34"/>
                <a:gd name="T6" fmla="*/ 66 w 66"/>
                <a:gd name="T7" fmla="*/ 30 h 34"/>
                <a:gd name="T8" fmla="*/ 63 w 66"/>
                <a:gd name="T9" fmla="*/ 34 h 34"/>
                <a:gd name="T10" fmla="*/ 3 w 66"/>
                <a:gd name="T11" fmla="*/ 34 h 34"/>
                <a:gd name="T12" fmla="*/ 0 w 66"/>
                <a:gd name="T13" fmla="*/ 30 h 34"/>
                <a:gd name="T14" fmla="*/ 0 w 66"/>
                <a:gd name="T15" fmla="*/ 3 h 34"/>
                <a:gd name="T16" fmla="*/ 3 w 66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4">
                  <a:moveTo>
                    <a:pt x="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6" y="1"/>
                    <a:pt x="66" y="3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2"/>
                    <a:pt x="65" y="34"/>
                    <a:pt x="6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1" y="34"/>
                    <a:pt x="0" y="32"/>
                    <a:pt x="0" y="3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8" name="Freeform 691"/>
            <p:cNvSpPr/>
            <p:nvPr/>
          </p:nvSpPr>
          <p:spPr bwMode="auto">
            <a:xfrm>
              <a:off x="11799888" y="6999288"/>
              <a:ext cx="33338" cy="17462"/>
            </a:xfrm>
            <a:custGeom>
              <a:avLst/>
              <a:gdLst>
                <a:gd name="T0" fmla="*/ 2 w 65"/>
                <a:gd name="T1" fmla="*/ 0 h 34"/>
                <a:gd name="T2" fmla="*/ 63 w 65"/>
                <a:gd name="T3" fmla="*/ 0 h 34"/>
                <a:gd name="T4" fmla="*/ 65 w 65"/>
                <a:gd name="T5" fmla="*/ 3 h 34"/>
                <a:gd name="T6" fmla="*/ 65 w 65"/>
                <a:gd name="T7" fmla="*/ 30 h 34"/>
                <a:gd name="T8" fmla="*/ 63 w 65"/>
                <a:gd name="T9" fmla="*/ 34 h 34"/>
                <a:gd name="T10" fmla="*/ 2 w 65"/>
                <a:gd name="T11" fmla="*/ 34 h 34"/>
                <a:gd name="T12" fmla="*/ 0 w 65"/>
                <a:gd name="T13" fmla="*/ 30 h 34"/>
                <a:gd name="T14" fmla="*/ 0 w 65"/>
                <a:gd name="T15" fmla="*/ 3 h 34"/>
                <a:gd name="T16" fmla="*/ 2 w 65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34">
                  <a:moveTo>
                    <a:pt x="2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4" y="0"/>
                    <a:pt x="65" y="1"/>
                    <a:pt x="65" y="3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32"/>
                    <a:pt x="64" y="34"/>
                    <a:pt x="63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4"/>
                    <a:pt x="0" y="32"/>
                    <a:pt x="0" y="3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9" name="Freeform 692"/>
            <p:cNvSpPr/>
            <p:nvPr/>
          </p:nvSpPr>
          <p:spPr bwMode="auto">
            <a:xfrm>
              <a:off x="11893551" y="6999288"/>
              <a:ext cx="33338" cy="17462"/>
            </a:xfrm>
            <a:custGeom>
              <a:avLst/>
              <a:gdLst>
                <a:gd name="T0" fmla="*/ 3 w 66"/>
                <a:gd name="T1" fmla="*/ 0 h 34"/>
                <a:gd name="T2" fmla="*/ 63 w 66"/>
                <a:gd name="T3" fmla="*/ 0 h 34"/>
                <a:gd name="T4" fmla="*/ 66 w 66"/>
                <a:gd name="T5" fmla="*/ 3 h 34"/>
                <a:gd name="T6" fmla="*/ 66 w 66"/>
                <a:gd name="T7" fmla="*/ 30 h 34"/>
                <a:gd name="T8" fmla="*/ 63 w 66"/>
                <a:gd name="T9" fmla="*/ 34 h 34"/>
                <a:gd name="T10" fmla="*/ 3 w 66"/>
                <a:gd name="T11" fmla="*/ 34 h 34"/>
                <a:gd name="T12" fmla="*/ 0 w 66"/>
                <a:gd name="T13" fmla="*/ 30 h 34"/>
                <a:gd name="T14" fmla="*/ 0 w 66"/>
                <a:gd name="T15" fmla="*/ 3 h 34"/>
                <a:gd name="T16" fmla="*/ 3 w 66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4">
                  <a:moveTo>
                    <a:pt x="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6" y="1"/>
                    <a:pt x="66" y="3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2"/>
                    <a:pt x="65" y="34"/>
                    <a:pt x="6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2" y="34"/>
                    <a:pt x="0" y="32"/>
                    <a:pt x="0" y="3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0" name="Freeform 693"/>
            <p:cNvSpPr/>
            <p:nvPr/>
          </p:nvSpPr>
          <p:spPr bwMode="auto">
            <a:xfrm>
              <a:off x="11741151" y="6969125"/>
              <a:ext cx="47625" cy="50800"/>
            </a:xfrm>
            <a:custGeom>
              <a:avLst/>
              <a:gdLst>
                <a:gd name="T0" fmla="*/ 7 w 88"/>
                <a:gd name="T1" fmla="*/ 0 h 98"/>
                <a:gd name="T2" fmla="*/ 80 w 88"/>
                <a:gd name="T3" fmla="*/ 0 h 98"/>
                <a:gd name="T4" fmla="*/ 88 w 88"/>
                <a:gd name="T5" fmla="*/ 10 h 98"/>
                <a:gd name="T6" fmla="*/ 88 w 88"/>
                <a:gd name="T7" fmla="*/ 88 h 98"/>
                <a:gd name="T8" fmla="*/ 80 w 88"/>
                <a:gd name="T9" fmla="*/ 98 h 98"/>
                <a:gd name="T10" fmla="*/ 7 w 88"/>
                <a:gd name="T11" fmla="*/ 98 h 98"/>
                <a:gd name="T12" fmla="*/ 0 w 88"/>
                <a:gd name="T13" fmla="*/ 88 h 98"/>
                <a:gd name="T14" fmla="*/ 0 w 88"/>
                <a:gd name="T15" fmla="*/ 10 h 98"/>
                <a:gd name="T16" fmla="*/ 7 w 88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98">
                  <a:moveTo>
                    <a:pt x="7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5"/>
                    <a:pt x="88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4"/>
                    <a:pt x="84" y="98"/>
                    <a:pt x="80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3" y="98"/>
                    <a:pt x="0" y="94"/>
                    <a:pt x="0" y="8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1" name="Freeform 694"/>
            <p:cNvSpPr/>
            <p:nvPr/>
          </p:nvSpPr>
          <p:spPr bwMode="auto">
            <a:xfrm>
              <a:off x="11569701" y="6169025"/>
              <a:ext cx="254000" cy="201612"/>
            </a:xfrm>
            <a:custGeom>
              <a:avLst/>
              <a:gdLst>
                <a:gd name="T0" fmla="*/ 362 w 483"/>
                <a:gd name="T1" fmla="*/ 22 h 383"/>
                <a:gd name="T2" fmla="*/ 461 w 483"/>
                <a:gd name="T3" fmla="*/ 40 h 383"/>
                <a:gd name="T4" fmla="*/ 443 w 483"/>
                <a:gd name="T5" fmla="*/ 139 h 383"/>
                <a:gd name="T6" fmla="*/ 122 w 483"/>
                <a:gd name="T7" fmla="*/ 361 h 383"/>
                <a:gd name="T8" fmla="*/ 22 w 483"/>
                <a:gd name="T9" fmla="*/ 343 h 383"/>
                <a:gd name="T10" fmla="*/ 41 w 483"/>
                <a:gd name="T11" fmla="*/ 243 h 383"/>
                <a:gd name="T12" fmla="*/ 362 w 483"/>
                <a:gd name="T13" fmla="*/ 2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3" h="383">
                  <a:moveTo>
                    <a:pt x="362" y="22"/>
                  </a:moveTo>
                  <a:cubicBezTo>
                    <a:pt x="394" y="0"/>
                    <a:pt x="439" y="8"/>
                    <a:pt x="461" y="40"/>
                  </a:cubicBezTo>
                  <a:cubicBezTo>
                    <a:pt x="483" y="73"/>
                    <a:pt x="475" y="117"/>
                    <a:pt x="443" y="139"/>
                  </a:cubicBezTo>
                  <a:cubicBezTo>
                    <a:pt x="122" y="361"/>
                    <a:pt x="122" y="361"/>
                    <a:pt x="122" y="361"/>
                  </a:cubicBezTo>
                  <a:cubicBezTo>
                    <a:pt x="89" y="383"/>
                    <a:pt x="45" y="375"/>
                    <a:pt x="22" y="343"/>
                  </a:cubicBezTo>
                  <a:cubicBezTo>
                    <a:pt x="0" y="310"/>
                    <a:pt x="8" y="266"/>
                    <a:pt x="41" y="243"/>
                  </a:cubicBezTo>
                  <a:cubicBezTo>
                    <a:pt x="362" y="22"/>
                    <a:pt x="362" y="22"/>
                    <a:pt x="362" y="22"/>
                  </a:cubicBezTo>
                </a:path>
              </a:pathLst>
            </a:custGeom>
            <a:solidFill>
              <a:srgbClr val="F94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2" name="Freeform 695"/>
            <p:cNvSpPr/>
            <p:nvPr/>
          </p:nvSpPr>
          <p:spPr bwMode="auto">
            <a:xfrm>
              <a:off x="11588751" y="6188075"/>
              <a:ext cx="215900" cy="161925"/>
            </a:xfrm>
            <a:custGeom>
              <a:avLst/>
              <a:gdLst>
                <a:gd name="T0" fmla="*/ 341 w 410"/>
                <a:gd name="T1" fmla="*/ 0 h 309"/>
                <a:gd name="T2" fmla="*/ 306 w 410"/>
                <a:gd name="T3" fmla="*/ 11 h 309"/>
                <a:gd name="T4" fmla="*/ 34 w 410"/>
                <a:gd name="T5" fmla="*/ 198 h 309"/>
                <a:gd name="T6" fmla="*/ 19 w 410"/>
                <a:gd name="T7" fmla="*/ 283 h 309"/>
                <a:gd name="T8" fmla="*/ 68 w 410"/>
                <a:gd name="T9" fmla="*/ 309 h 309"/>
                <a:gd name="T10" fmla="*/ 103 w 410"/>
                <a:gd name="T11" fmla="*/ 298 h 309"/>
                <a:gd name="T12" fmla="*/ 375 w 410"/>
                <a:gd name="T13" fmla="*/ 110 h 309"/>
                <a:gd name="T14" fmla="*/ 391 w 410"/>
                <a:gd name="T15" fmla="*/ 26 h 309"/>
                <a:gd name="T16" fmla="*/ 341 w 410"/>
                <a:gd name="T17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0" h="309">
                  <a:moveTo>
                    <a:pt x="341" y="0"/>
                  </a:moveTo>
                  <a:cubicBezTo>
                    <a:pt x="329" y="0"/>
                    <a:pt x="317" y="3"/>
                    <a:pt x="306" y="11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7" y="217"/>
                    <a:pt x="0" y="255"/>
                    <a:pt x="19" y="283"/>
                  </a:cubicBezTo>
                  <a:cubicBezTo>
                    <a:pt x="30" y="300"/>
                    <a:pt x="49" y="309"/>
                    <a:pt x="68" y="309"/>
                  </a:cubicBezTo>
                  <a:cubicBezTo>
                    <a:pt x="80" y="309"/>
                    <a:pt x="92" y="305"/>
                    <a:pt x="103" y="298"/>
                  </a:cubicBezTo>
                  <a:cubicBezTo>
                    <a:pt x="375" y="110"/>
                    <a:pt x="375" y="110"/>
                    <a:pt x="375" y="110"/>
                  </a:cubicBezTo>
                  <a:cubicBezTo>
                    <a:pt x="403" y="91"/>
                    <a:pt x="410" y="54"/>
                    <a:pt x="391" y="26"/>
                  </a:cubicBezTo>
                  <a:cubicBezTo>
                    <a:pt x="379" y="9"/>
                    <a:pt x="360" y="0"/>
                    <a:pt x="341" y="0"/>
                  </a:cubicBezTo>
                </a:path>
              </a:pathLst>
            </a:custGeom>
            <a:solidFill>
              <a:srgbClr val="C73C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3" name="Freeform 696"/>
            <p:cNvSpPr/>
            <p:nvPr/>
          </p:nvSpPr>
          <p:spPr bwMode="auto">
            <a:xfrm>
              <a:off x="11574463" y="6318250"/>
              <a:ext cx="33338" cy="46037"/>
            </a:xfrm>
            <a:custGeom>
              <a:avLst/>
              <a:gdLst>
                <a:gd name="T0" fmla="*/ 2 w 61"/>
                <a:gd name="T1" fmla="*/ 0 h 88"/>
                <a:gd name="T2" fmla="*/ 0 w 61"/>
                <a:gd name="T3" fmla="*/ 13 h 88"/>
                <a:gd name="T4" fmla="*/ 0 w 61"/>
                <a:gd name="T5" fmla="*/ 13 h 88"/>
                <a:gd name="T6" fmla="*/ 45 w 61"/>
                <a:gd name="T7" fmla="*/ 77 h 88"/>
                <a:gd name="T8" fmla="*/ 57 w 61"/>
                <a:gd name="T9" fmla="*/ 88 h 88"/>
                <a:gd name="T10" fmla="*/ 43 w 61"/>
                <a:gd name="T11" fmla="*/ 32 h 88"/>
                <a:gd name="T12" fmla="*/ 2 w 61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88">
                  <a:moveTo>
                    <a:pt x="2" y="0"/>
                  </a:moveTo>
                  <a:cubicBezTo>
                    <a:pt x="1" y="5"/>
                    <a:pt x="0" y="9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4" y="22"/>
                    <a:pt x="47" y="60"/>
                    <a:pt x="45" y="77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61" y="73"/>
                    <a:pt x="56" y="52"/>
                    <a:pt x="43" y="32"/>
                  </a:cubicBezTo>
                  <a:cubicBezTo>
                    <a:pt x="31" y="15"/>
                    <a:pt x="16" y="4"/>
                    <a:pt x="2" y="0"/>
                  </a:cubicBezTo>
                </a:path>
              </a:pathLst>
            </a:custGeom>
            <a:solidFill>
              <a:srgbClr val="E04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4" name="Freeform 697"/>
            <p:cNvSpPr>
              <a:spLocks noEditPoints="1"/>
            </p:cNvSpPr>
            <p:nvPr/>
          </p:nvSpPr>
          <p:spPr bwMode="auto">
            <a:xfrm>
              <a:off x="11214101" y="6276975"/>
              <a:ext cx="390525" cy="385762"/>
            </a:xfrm>
            <a:custGeom>
              <a:avLst/>
              <a:gdLst>
                <a:gd name="T0" fmla="*/ 187 w 745"/>
                <a:gd name="T1" fmla="*/ 94 h 736"/>
                <a:gd name="T2" fmla="*/ 103 w 745"/>
                <a:gd name="T3" fmla="*/ 549 h 736"/>
                <a:gd name="T4" fmla="*/ 559 w 745"/>
                <a:gd name="T5" fmla="*/ 633 h 736"/>
                <a:gd name="T6" fmla="*/ 663 w 745"/>
                <a:gd name="T7" fmla="*/ 211 h 736"/>
                <a:gd name="T8" fmla="*/ 732 w 745"/>
                <a:gd name="T9" fmla="*/ 163 h 736"/>
                <a:gd name="T10" fmla="*/ 688 w 745"/>
                <a:gd name="T11" fmla="*/ 91 h 736"/>
                <a:gd name="T12" fmla="*/ 614 w 745"/>
                <a:gd name="T13" fmla="*/ 142 h 736"/>
                <a:gd name="T14" fmla="*/ 187 w 745"/>
                <a:gd name="T15" fmla="*/ 94 h 736"/>
                <a:gd name="T16" fmla="*/ 583 w 745"/>
                <a:gd name="T17" fmla="*/ 218 h 736"/>
                <a:gd name="T18" fmla="*/ 518 w 745"/>
                <a:gd name="T19" fmla="*/ 574 h 736"/>
                <a:gd name="T20" fmla="*/ 162 w 745"/>
                <a:gd name="T21" fmla="*/ 509 h 736"/>
                <a:gd name="T22" fmla="*/ 227 w 745"/>
                <a:gd name="T23" fmla="*/ 153 h 736"/>
                <a:gd name="T24" fmla="*/ 583 w 745"/>
                <a:gd name="T25" fmla="*/ 21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5" h="736">
                  <a:moveTo>
                    <a:pt x="187" y="94"/>
                  </a:moveTo>
                  <a:cubicBezTo>
                    <a:pt x="38" y="197"/>
                    <a:pt x="0" y="401"/>
                    <a:pt x="103" y="549"/>
                  </a:cubicBezTo>
                  <a:cubicBezTo>
                    <a:pt x="206" y="698"/>
                    <a:pt x="410" y="736"/>
                    <a:pt x="559" y="633"/>
                  </a:cubicBezTo>
                  <a:cubicBezTo>
                    <a:pt x="696" y="538"/>
                    <a:pt x="739" y="356"/>
                    <a:pt x="663" y="211"/>
                  </a:cubicBezTo>
                  <a:cubicBezTo>
                    <a:pt x="732" y="163"/>
                    <a:pt x="732" y="163"/>
                    <a:pt x="732" y="163"/>
                  </a:cubicBezTo>
                  <a:cubicBezTo>
                    <a:pt x="732" y="163"/>
                    <a:pt x="745" y="103"/>
                    <a:pt x="688" y="91"/>
                  </a:cubicBezTo>
                  <a:cubicBezTo>
                    <a:pt x="614" y="142"/>
                    <a:pt x="614" y="142"/>
                    <a:pt x="614" y="142"/>
                  </a:cubicBezTo>
                  <a:cubicBezTo>
                    <a:pt x="505" y="24"/>
                    <a:pt x="323" y="0"/>
                    <a:pt x="187" y="94"/>
                  </a:cubicBezTo>
                  <a:moveTo>
                    <a:pt x="583" y="218"/>
                  </a:moveTo>
                  <a:cubicBezTo>
                    <a:pt x="664" y="335"/>
                    <a:pt x="634" y="494"/>
                    <a:pt x="518" y="574"/>
                  </a:cubicBezTo>
                  <a:cubicBezTo>
                    <a:pt x="402" y="655"/>
                    <a:pt x="242" y="625"/>
                    <a:pt x="162" y="509"/>
                  </a:cubicBezTo>
                  <a:cubicBezTo>
                    <a:pt x="82" y="392"/>
                    <a:pt x="111" y="233"/>
                    <a:pt x="227" y="153"/>
                  </a:cubicBezTo>
                  <a:cubicBezTo>
                    <a:pt x="344" y="72"/>
                    <a:pt x="503" y="102"/>
                    <a:pt x="583" y="218"/>
                  </a:cubicBezTo>
                </a:path>
              </a:pathLst>
            </a:custGeom>
            <a:solidFill>
              <a:srgbClr val="3ACE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5" name="Freeform 698"/>
            <p:cNvSpPr/>
            <p:nvPr/>
          </p:nvSpPr>
          <p:spPr bwMode="auto">
            <a:xfrm>
              <a:off x="11276013" y="6480175"/>
              <a:ext cx="157163" cy="122237"/>
            </a:xfrm>
            <a:custGeom>
              <a:avLst/>
              <a:gdLst>
                <a:gd name="T0" fmla="*/ 0 w 300"/>
                <a:gd name="T1" fmla="*/ 0 h 231"/>
                <a:gd name="T2" fmla="*/ 43 w 300"/>
                <a:gd name="T3" fmla="*/ 118 h 231"/>
                <a:gd name="T4" fmla="*/ 43 w 300"/>
                <a:gd name="T5" fmla="*/ 118 h 231"/>
                <a:gd name="T6" fmla="*/ 43 w 300"/>
                <a:gd name="T7" fmla="*/ 119 h 231"/>
                <a:gd name="T8" fmla="*/ 43 w 300"/>
                <a:gd name="T9" fmla="*/ 119 h 231"/>
                <a:gd name="T10" fmla="*/ 43 w 300"/>
                <a:gd name="T11" fmla="*/ 119 h 231"/>
                <a:gd name="T12" fmla="*/ 44 w 300"/>
                <a:gd name="T13" fmla="*/ 120 h 231"/>
                <a:gd name="T14" fmla="*/ 44 w 300"/>
                <a:gd name="T15" fmla="*/ 120 h 231"/>
                <a:gd name="T16" fmla="*/ 255 w 300"/>
                <a:gd name="T17" fmla="*/ 231 h 231"/>
                <a:gd name="T18" fmla="*/ 300 w 300"/>
                <a:gd name="T19" fmla="*/ 227 h 231"/>
                <a:gd name="T20" fmla="*/ 300 w 300"/>
                <a:gd name="T21" fmla="*/ 222 h 231"/>
                <a:gd name="T22" fmla="*/ 282 w 300"/>
                <a:gd name="T23" fmla="*/ 208 h 231"/>
                <a:gd name="T24" fmla="*/ 0 w 300"/>
                <a:gd name="T2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" h="231">
                  <a:moveTo>
                    <a:pt x="0" y="0"/>
                  </a:moveTo>
                  <a:cubicBezTo>
                    <a:pt x="4" y="41"/>
                    <a:pt x="18" y="82"/>
                    <a:pt x="43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3" y="118"/>
                    <a:pt x="43" y="119"/>
                    <a:pt x="43" y="119"/>
                  </a:cubicBezTo>
                  <a:cubicBezTo>
                    <a:pt x="43" y="119"/>
                    <a:pt x="43" y="119"/>
                    <a:pt x="43" y="119"/>
                  </a:cubicBezTo>
                  <a:cubicBezTo>
                    <a:pt x="43" y="119"/>
                    <a:pt x="43" y="119"/>
                    <a:pt x="43" y="119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93" y="192"/>
                    <a:pt x="173" y="231"/>
                    <a:pt x="255" y="231"/>
                  </a:cubicBezTo>
                  <a:cubicBezTo>
                    <a:pt x="270" y="231"/>
                    <a:pt x="285" y="229"/>
                    <a:pt x="300" y="227"/>
                  </a:cubicBezTo>
                  <a:cubicBezTo>
                    <a:pt x="300" y="225"/>
                    <a:pt x="300" y="224"/>
                    <a:pt x="300" y="222"/>
                  </a:cubicBezTo>
                  <a:cubicBezTo>
                    <a:pt x="282" y="208"/>
                    <a:pt x="282" y="208"/>
                    <a:pt x="282" y="208"/>
                  </a:cubicBezTo>
                  <a:cubicBezTo>
                    <a:pt x="114" y="206"/>
                    <a:pt x="34" y="81"/>
                    <a:pt x="0" y="0"/>
                  </a:cubicBezTo>
                </a:path>
              </a:pathLst>
            </a:custGeom>
            <a:solidFill>
              <a:srgbClr val="ABB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6" name="Freeform 699"/>
            <p:cNvSpPr>
              <a:spLocks noEditPoints="1"/>
            </p:cNvSpPr>
            <p:nvPr/>
          </p:nvSpPr>
          <p:spPr bwMode="auto">
            <a:xfrm>
              <a:off x="11298238" y="6542088"/>
              <a:ext cx="1588" cy="1587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0 h 2"/>
                <a:gd name="T14" fmla="*/ 0 w 1"/>
                <a:gd name="T15" fmla="*/ 0 h 2"/>
                <a:gd name="T16" fmla="*/ 0 w 1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EA5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7" name="Freeform 700"/>
            <p:cNvSpPr/>
            <p:nvPr/>
          </p:nvSpPr>
          <p:spPr bwMode="auto">
            <a:xfrm>
              <a:off x="11417301" y="6538913"/>
              <a:ext cx="125413" cy="130175"/>
            </a:xfrm>
            <a:custGeom>
              <a:avLst/>
              <a:gdLst>
                <a:gd name="T0" fmla="*/ 151 w 241"/>
                <a:gd name="T1" fmla="*/ 39 h 248"/>
                <a:gd name="T2" fmla="*/ 178 w 241"/>
                <a:gd name="T3" fmla="*/ 54 h 248"/>
                <a:gd name="T4" fmla="*/ 215 w 241"/>
                <a:gd name="T5" fmla="*/ 39 h 248"/>
                <a:gd name="T6" fmla="*/ 240 w 241"/>
                <a:gd name="T7" fmla="*/ 82 h 248"/>
                <a:gd name="T8" fmla="*/ 209 w 241"/>
                <a:gd name="T9" fmla="*/ 108 h 248"/>
                <a:gd name="T10" fmla="*/ 210 w 241"/>
                <a:gd name="T11" fmla="*/ 124 h 248"/>
                <a:gd name="T12" fmla="*/ 209 w 241"/>
                <a:gd name="T13" fmla="*/ 138 h 248"/>
                <a:gd name="T14" fmla="*/ 241 w 241"/>
                <a:gd name="T15" fmla="*/ 163 h 248"/>
                <a:gd name="T16" fmla="*/ 216 w 241"/>
                <a:gd name="T17" fmla="*/ 206 h 248"/>
                <a:gd name="T18" fmla="*/ 179 w 241"/>
                <a:gd name="T19" fmla="*/ 193 h 248"/>
                <a:gd name="T20" fmla="*/ 152 w 241"/>
                <a:gd name="T21" fmla="*/ 209 h 248"/>
                <a:gd name="T22" fmla="*/ 147 w 241"/>
                <a:gd name="T23" fmla="*/ 248 h 248"/>
                <a:gd name="T24" fmla="*/ 97 w 241"/>
                <a:gd name="T25" fmla="*/ 248 h 248"/>
                <a:gd name="T26" fmla="*/ 90 w 241"/>
                <a:gd name="T27" fmla="*/ 209 h 248"/>
                <a:gd name="T28" fmla="*/ 64 w 241"/>
                <a:gd name="T29" fmla="*/ 194 h 248"/>
                <a:gd name="T30" fmla="*/ 26 w 241"/>
                <a:gd name="T31" fmla="*/ 209 h 248"/>
                <a:gd name="T32" fmla="*/ 1 w 241"/>
                <a:gd name="T33" fmla="*/ 166 h 248"/>
                <a:gd name="T34" fmla="*/ 32 w 241"/>
                <a:gd name="T35" fmla="*/ 140 h 248"/>
                <a:gd name="T36" fmla="*/ 31 w 241"/>
                <a:gd name="T37" fmla="*/ 124 h 248"/>
                <a:gd name="T38" fmla="*/ 32 w 241"/>
                <a:gd name="T39" fmla="*/ 110 h 248"/>
                <a:gd name="T40" fmla="*/ 0 w 241"/>
                <a:gd name="T41" fmla="*/ 85 h 248"/>
                <a:gd name="T42" fmla="*/ 25 w 241"/>
                <a:gd name="T43" fmla="*/ 42 h 248"/>
                <a:gd name="T44" fmla="*/ 62 w 241"/>
                <a:gd name="T45" fmla="*/ 56 h 248"/>
                <a:gd name="T46" fmla="*/ 89 w 241"/>
                <a:gd name="T47" fmla="*/ 39 h 248"/>
                <a:gd name="T48" fmla="*/ 94 w 241"/>
                <a:gd name="T49" fmla="*/ 0 h 248"/>
                <a:gd name="T50" fmla="*/ 144 w 241"/>
                <a:gd name="T51" fmla="*/ 0 h 248"/>
                <a:gd name="T52" fmla="*/ 151 w 241"/>
                <a:gd name="T53" fmla="*/ 39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1" h="248">
                  <a:moveTo>
                    <a:pt x="151" y="39"/>
                  </a:moveTo>
                  <a:cubicBezTo>
                    <a:pt x="161" y="42"/>
                    <a:pt x="170" y="48"/>
                    <a:pt x="178" y="54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40" y="82"/>
                    <a:pt x="240" y="82"/>
                    <a:pt x="240" y="82"/>
                  </a:cubicBezTo>
                  <a:cubicBezTo>
                    <a:pt x="209" y="108"/>
                    <a:pt x="209" y="108"/>
                    <a:pt x="209" y="108"/>
                  </a:cubicBezTo>
                  <a:cubicBezTo>
                    <a:pt x="210" y="113"/>
                    <a:pt x="210" y="119"/>
                    <a:pt x="210" y="124"/>
                  </a:cubicBezTo>
                  <a:cubicBezTo>
                    <a:pt x="210" y="129"/>
                    <a:pt x="210" y="134"/>
                    <a:pt x="209" y="138"/>
                  </a:cubicBezTo>
                  <a:cubicBezTo>
                    <a:pt x="241" y="163"/>
                    <a:pt x="241" y="163"/>
                    <a:pt x="241" y="163"/>
                  </a:cubicBezTo>
                  <a:cubicBezTo>
                    <a:pt x="216" y="206"/>
                    <a:pt x="216" y="206"/>
                    <a:pt x="216" y="206"/>
                  </a:cubicBezTo>
                  <a:cubicBezTo>
                    <a:pt x="179" y="193"/>
                    <a:pt x="179" y="193"/>
                    <a:pt x="179" y="193"/>
                  </a:cubicBezTo>
                  <a:cubicBezTo>
                    <a:pt x="171" y="199"/>
                    <a:pt x="162" y="205"/>
                    <a:pt x="152" y="209"/>
                  </a:cubicBezTo>
                  <a:cubicBezTo>
                    <a:pt x="147" y="248"/>
                    <a:pt x="147" y="248"/>
                    <a:pt x="147" y="248"/>
                  </a:cubicBezTo>
                  <a:cubicBezTo>
                    <a:pt x="97" y="248"/>
                    <a:pt x="97" y="248"/>
                    <a:pt x="97" y="248"/>
                  </a:cubicBezTo>
                  <a:cubicBezTo>
                    <a:pt x="90" y="209"/>
                    <a:pt x="90" y="209"/>
                    <a:pt x="90" y="209"/>
                  </a:cubicBezTo>
                  <a:cubicBezTo>
                    <a:pt x="81" y="206"/>
                    <a:pt x="71" y="200"/>
                    <a:pt x="64" y="194"/>
                  </a:cubicBezTo>
                  <a:cubicBezTo>
                    <a:pt x="26" y="209"/>
                    <a:pt x="26" y="209"/>
                    <a:pt x="26" y="209"/>
                  </a:cubicBezTo>
                  <a:cubicBezTo>
                    <a:pt x="1" y="166"/>
                    <a:pt x="1" y="166"/>
                    <a:pt x="1" y="166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31" y="135"/>
                    <a:pt x="31" y="129"/>
                    <a:pt x="31" y="124"/>
                  </a:cubicBezTo>
                  <a:cubicBezTo>
                    <a:pt x="31" y="119"/>
                    <a:pt x="31" y="115"/>
                    <a:pt x="32" y="11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70" y="49"/>
                    <a:pt x="79" y="43"/>
                    <a:pt x="89" y="39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51" y="39"/>
                    <a:pt x="151" y="39"/>
                    <a:pt x="151" y="39"/>
                  </a:cubicBezTo>
                </a:path>
              </a:pathLst>
            </a:custGeom>
            <a:solidFill>
              <a:srgbClr val="F05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8" name="Freeform 701"/>
            <p:cNvSpPr>
              <a:spLocks noEditPoints="1"/>
            </p:cNvSpPr>
            <p:nvPr/>
          </p:nvSpPr>
          <p:spPr bwMode="auto">
            <a:xfrm>
              <a:off x="11445876" y="6570663"/>
              <a:ext cx="68263" cy="68262"/>
            </a:xfrm>
            <a:custGeom>
              <a:avLst/>
              <a:gdLst>
                <a:gd name="T0" fmla="*/ 66 w 131"/>
                <a:gd name="T1" fmla="*/ 108 h 130"/>
                <a:gd name="T2" fmla="*/ 22 w 131"/>
                <a:gd name="T3" fmla="*/ 65 h 130"/>
                <a:gd name="T4" fmla="*/ 66 w 131"/>
                <a:gd name="T5" fmla="*/ 22 h 130"/>
                <a:gd name="T6" fmla="*/ 109 w 131"/>
                <a:gd name="T7" fmla="*/ 65 h 130"/>
                <a:gd name="T8" fmla="*/ 66 w 131"/>
                <a:gd name="T9" fmla="*/ 108 h 130"/>
                <a:gd name="T10" fmla="*/ 65 w 131"/>
                <a:gd name="T11" fmla="*/ 0 h 130"/>
                <a:gd name="T12" fmla="*/ 0 w 131"/>
                <a:gd name="T13" fmla="*/ 65 h 130"/>
                <a:gd name="T14" fmla="*/ 65 w 131"/>
                <a:gd name="T15" fmla="*/ 130 h 130"/>
                <a:gd name="T16" fmla="*/ 131 w 131"/>
                <a:gd name="T17" fmla="*/ 65 h 130"/>
                <a:gd name="T18" fmla="*/ 65 w 131"/>
                <a:gd name="T1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1" h="130">
                  <a:moveTo>
                    <a:pt x="66" y="108"/>
                  </a:moveTo>
                  <a:cubicBezTo>
                    <a:pt x="42" y="108"/>
                    <a:pt x="22" y="89"/>
                    <a:pt x="22" y="65"/>
                  </a:cubicBezTo>
                  <a:cubicBezTo>
                    <a:pt x="22" y="41"/>
                    <a:pt x="42" y="22"/>
                    <a:pt x="66" y="22"/>
                  </a:cubicBezTo>
                  <a:cubicBezTo>
                    <a:pt x="89" y="22"/>
                    <a:pt x="109" y="41"/>
                    <a:pt x="109" y="65"/>
                  </a:cubicBezTo>
                  <a:cubicBezTo>
                    <a:pt x="109" y="89"/>
                    <a:pt x="89" y="108"/>
                    <a:pt x="66" y="108"/>
                  </a:cubicBezTo>
                  <a:moveTo>
                    <a:pt x="65" y="0"/>
                  </a:moveTo>
                  <a:cubicBezTo>
                    <a:pt x="30" y="0"/>
                    <a:pt x="0" y="29"/>
                    <a:pt x="0" y="65"/>
                  </a:cubicBezTo>
                  <a:cubicBezTo>
                    <a:pt x="0" y="101"/>
                    <a:pt x="30" y="130"/>
                    <a:pt x="65" y="130"/>
                  </a:cubicBezTo>
                  <a:cubicBezTo>
                    <a:pt x="101" y="130"/>
                    <a:pt x="131" y="101"/>
                    <a:pt x="131" y="65"/>
                  </a:cubicBezTo>
                  <a:cubicBezTo>
                    <a:pt x="131" y="29"/>
                    <a:pt x="101" y="0"/>
                    <a:pt x="65" y="0"/>
                  </a:cubicBezTo>
                </a:path>
              </a:pathLst>
            </a:custGeom>
            <a:solidFill>
              <a:srgbClr val="7828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9" name="Oval 702"/>
            <p:cNvSpPr>
              <a:spLocks noChangeArrowheads="1"/>
            </p:cNvSpPr>
            <p:nvPr/>
          </p:nvSpPr>
          <p:spPr bwMode="auto">
            <a:xfrm>
              <a:off x="11456988" y="6581775"/>
              <a:ext cx="46038" cy="46037"/>
            </a:xfrm>
            <a:prstGeom prst="ellipse">
              <a:avLst/>
            </a:prstGeom>
            <a:solidFill>
              <a:srgbClr val="BC94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0" name="Freeform 703"/>
            <p:cNvSpPr/>
            <p:nvPr/>
          </p:nvSpPr>
          <p:spPr bwMode="auto">
            <a:xfrm>
              <a:off x="11442701" y="6337300"/>
              <a:ext cx="196850" cy="196850"/>
            </a:xfrm>
            <a:custGeom>
              <a:avLst/>
              <a:gdLst>
                <a:gd name="T0" fmla="*/ 192 w 376"/>
                <a:gd name="T1" fmla="*/ 52 h 372"/>
                <a:gd name="T2" fmla="*/ 236 w 376"/>
                <a:gd name="T3" fmla="*/ 62 h 372"/>
                <a:gd name="T4" fmla="*/ 282 w 376"/>
                <a:gd name="T5" fmla="*/ 23 h 372"/>
                <a:gd name="T6" fmla="*/ 337 w 376"/>
                <a:gd name="T7" fmla="*/ 73 h 372"/>
                <a:gd name="T8" fmla="*/ 305 w 376"/>
                <a:gd name="T9" fmla="*/ 124 h 372"/>
                <a:gd name="T10" fmla="*/ 314 w 376"/>
                <a:gd name="T11" fmla="*/ 146 h 372"/>
                <a:gd name="T12" fmla="*/ 319 w 376"/>
                <a:gd name="T13" fmla="*/ 166 h 372"/>
                <a:gd name="T14" fmla="*/ 376 w 376"/>
                <a:gd name="T15" fmla="*/ 186 h 372"/>
                <a:gd name="T16" fmla="*/ 360 w 376"/>
                <a:gd name="T17" fmla="*/ 259 h 372"/>
                <a:gd name="T18" fmla="*/ 301 w 376"/>
                <a:gd name="T19" fmla="*/ 256 h 372"/>
                <a:gd name="T20" fmla="*/ 271 w 376"/>
                <a:gd name="T21" fmla="*/ 291 h 372"/>
                <a:gd name="T22" fmla="*/ 282 w 376"/>
                <a:gd name="T23" fmla="*/ 349 h 372"/>
                <a:gd name="T24" fmla="*/ 211 w 376"/>
                <a:gd name="T25" fmla="*/ 372 h 372"/>
                <a:gd name="T26" fmla="*/ 184 w 376"/>
                <a:gd name="T27" fmla="*/ 320 h 372"/>
                <a:gd name="T28" fmla="*/ 139 w 376"/>
                <a:gd name="T29" fmla="*/ 311 h 372"/>
                <a:gd name="T30" fmla="*/ 94 w 376"/>
                <a:gd name="T31" fmla="*/ 349 h 372"/>
                <a:gd name="T32" fmla="*/ 38 w 376"/>
                <a:gd name="T33" fmla="*/ 299 h 372"/>
                <a:gd name="T34" fmla="*/ 71 w 376"/>
                <a:gd name="T35" fmla="*/ 249 h 372"/>
                <a:gd name="T36" fmla="*/ 62 w 376"/>
                <a:gd name="T37" fmla="*/ 227 h 372"/>
                <a:gd name="T38" fmla="*/ 57 w 376"/>
                <a:gd name="T39" fmla="*/ 207 h 372"/>
                <a:gd name="T40" fmla="*/ 0 w 376"/>
                <a:gd name="T41" fmla="*/ 186 h 372"/>
                <a:gd name="T42" fmla="*/ 15 w 376"/>
                <a:gd name="T43" fmla="*/ 114 h 372"/>
                <a:gd name="T44" fmla="*/ 74 w 376"/>
                <a:gd name="T45" fmla="*/ 116 h 372"/>
                <a:gd name="T46" fmla="*/ 104 w 376"/>
                <a:gd name="T47" fmla="*/ 81 h 372"/>
                <a:gd name="T48" fmla="*/ 94 w 376"/>
                <a:gd name="T49" fmla="*/ 23 h 372"/>
                <a:gd name="T50" fmla="*/ 164 w 376"/>
                <a:gd name="T51" fmla="*/ 0 h 372"/>
                <a:gd name="T52" fmla="*/ 192 w 376"/>
                <a:gd name="T53" fmla="*/ 5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6" h="372">
                  <a:moveTo>
                    <a:pt x="192" y="52"/>
                  </a:moveTo>
                  <a:cubicBezTo>
                    <a:pt x="207" y="53"/>
                    <a:pt x="222" y="56"/>
                    <a:pt x="236" y="62"/>
                  </a:cubicBezTo>
                  <a:cubicBezTo>
                    <a:pt x="282" y="23"/>
                    <a:pt x="282" y="23"/>
                    <a:pt x="282" y="23"/>
                  </a:cubicBezTo>
                  <a:cubicBezTo>
                    <a:pt x="337" y="73"/>
                    <a:pt x="337" y="73"/>
                    <a:pt x="337" y="73"/>
                  </a:cubicBezTo>
                  <a:cubicBezTo>
                    <a:pt x="305" y="124"/>
                    <a:pt x="305" y="124"/>
                    <a:pt x="305" y="124"/>
                  </a:cubicBezTo>
                  <a:cubicBezTo>
                    <a:pt x="308" y="131"/>
                    <a:pt x="312" y="138"/>
                    <a:pt x="314" y="146"/>
                  </a:cubicBezTo>
                  <a:cubicBezTo>
                    <a:pt x="316" y="152"/>
                    <a:pt x="318" y="159"/>
                    <a:pt x="319" y="166"/>
                  </a:cubicBezTo>
                  <a:cubicBezTo>
                    <a:pt x="376" y="186"/>
                    <a:pt x="376" y="186"/>
                    <a:pt x="376" y="186"/>
                  </a:cubicBezTo>
                  <a:cubicBezTo>
                    <a:pt x="360" y="259"/>
                    <a:pt x="360" y="259"/>
                    <a:pt x="360" y="259"/>
                  </a:cubicBezTo>
                  <a:cubicBezTo>
                    <a:pt x="301" y="256"/>
                    <a:pt x="301" y="256"/>
                    <a:pt x="301" y="256"/>
                  </a:cubicBezTo>
                  <a:cubicBezTo>
                    <a:pt x="293" y="270"/>
                    <a:pt x="283" y="281"/>
                    <a:pt x="271" y="291"/>
                  </a:cubicBezTo>
                  <a:cubicBezTo>
                    <a:pt x="282" y="349"/>
                    <a:pt x="282" y="349"/>
                    <a:pt x="282" y="349"/>
                  </a:cubicBezTo>
                  <a:cubicBezTo>
                    <a:pt x="211" y="372"/>
                    <a:pt x="211" y="372"/>
                    <a:pt x="211" y="372"/>
                  </a:cubicBezTo>
                  <a:cubicBezTo>
                    <a:pt x="184" y="320"/>
                    <a:pt x="184" y="320"/>
                    <a:pt x="184" y="320"/>
                  </a:cubicBezTo>
                  <a:cubicBezTo>
                    <a:pt x="169" y="320"/>
                    <a:pt x="153" y="316"/>
                    <a:pt x="139" y="311"/>
                  </a:cubicBezTo>
                  <a:cubicBezTo>
                    <a:pt x="94" y="349"/>
                    <a:pt x="94" y="349"/>
                    <a:pt x="94" y="349"/>
                  </a:cubicBezTo>
                  <a:cubicBezTo>
                    <a:pt x="38" y="299"/>
                    <a:pt x="38" y="299"/>
                    <a:pt x="38" y="299"/>
                  </a:cubicBezTo>
                  <a:cubicBezTo>
                    <a:pt x="71" y="249"/>
                    <a:pt x="71" y="249"/>
                    <a:pt x="71" y="249"/>
                  </a:cubicBezTo>
                  <a:cubicBezTo>
                    <a:pt x="67" y="242"/>
                    <a:pt x="64" y="235"/>
                    <a:pt x="62" y="227"/>
                  </a:cubicBezTo>
                  <a:cubicBezTo>
                    <a:pt x="59" y="220"/>
                    <a:pt x="58" y="213"/>
                    <a:pt x="57" y="207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5" y="114"/>
                    <a:pt x="15" y="114"/>
                    <a:pt x="15" y="114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82" y="103"/>
                    <a:pt x="92" y="91"/>
                    <a:pt x="104" y="81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92" y="52"/>
                    <a:pt x="192" y="52"/>
                    <a:pt x="192" y="52"/>
                  </a:cubicBezTo>
                </a:path>
              </a:pathLst>
            </a:custGeom>
            <a:solidFill>
              <a:srgbClr val="F39C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1" name="Freeform 704"/>
            <p:cNvSpPr>
              <a:spLocks noEditPoints="1"/>
            </p:cNvSpPr>
            <p:nvPr/>
          </p:nvSpPr>
          <p:spPr bwMode="auto">
            <a:xfrm>
              <a:off x="11485563" y="6380163"/>
              <a:ext cx="111125" cy="111125"/>
            </a:xfrm>
            <a:custGeom>
              <a:avLst/>
              <a:gdLst>
                <a:gd name="T0" fmla="*/ 105 w 210"/>
                <a:gd name="T1" fmla="*/ 169 h 210"/>
                <a:gd name="T2" fmla="*/ 44 w 210"/>
                <a:gd name="T3" fmla="*/ 125 h 210"/>
                <a:gd name="T4" fmla="*/ 85 w 210"/>
                <a:gd name="T5" fmla="*/ 44 h 210"/>
                <a:gd name="T6" fmla="*/ 105 w 210"/>
                <a:gd name="T7" fmla="*/ 41 h 210"/>
                <a:gd name="T8" fmla="*/ 166 w 210"/>
                <a:gd name="T9" fmla="*/ 86 h 210"/>
                <a:gd name="T10" fmla="*/ 124 w 210"/>
                <a:gd name="T11" fmla="*/ 166 h 210"/>
                <a:gd name="T12" fmla="*/ 105 w 210"/>
                <a:gd name="T13" fmla="*/ 169 h 210"/>
                <a:gd name="T14" fmla="*/ 105 w 210"/>
                <a:gd name="T15" fmla="*/ 0 h 210"/>
                <a:gd name="T16" fmla="*/ 0 w 210"/>
                <a:gd name="T17" fmla="*/ 105 h 210"/>
                <a:gd name="T18" fmla="*/ 105 w 210"/>
                <a:gd name="T19" fmla="*/ 210 h 210"/>
                <a:gd name="T20" fmla="*/ 210 w 210"/>
                <a:gd name="T21" fmla="*/ 105 h 210"/>
                <a:gd name="T22" fmla="*/ 105 w 210"/>
                <a:gd name="T2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0" h="210">
                  <a:moveTo>
                    <a:pt x="105" y="169"/>
                  </a:moveTo>
                  <a:cubicBezTo>
                    <a:pt x="78" y="169"/>
                    <a:pt x="53" y="152"/>
                    <a:pt x="44" y="125"/>
                  </a:cubicBezTo>
                  <a:cubicBezTo>
                    <a:pt x="33" y="91"/>
                    <a:pt x="52" y="55"/>
                    <a:pt x="85" y="44"/>
                  </a:cubicBezTo>
                  <a:cubicBezTo>
                    <a:pt x="92" y="42"/>
                    <a:pt x="98" y="41"/>
                    <a:pt x="105" y="41"/>
                  </a:cubicBezTo>
                  <a:cubicBezTo>
                    <a:pt x="132" y="41"/>
                    <a:pt x="157" y="59"/>
                    <a:pt x="166" y="86"/>
                  </a:cubicBezTo>
                  <a:cubicBezTo>
                    <a:pt x="177" y="119"/>
                    <a:pt x="158" y="155"/>
                    <a:pt x="124" y="166"/>
                  </a:cubicBezTo>
                  <a:cubicBezTo>
                    <a:pt x="118" y="168"/>
                    <a:pt x="111" y="169"/>
                    <a:pt x="105" y="169"/>
                  </a:cubicBezTo>
                  <a:moveTo>
                    <a:pt x="105" y="0"/>
                  </a:moveTo>
                  <a:cubicBezTo>
                    <a:pt x="47" y="0"/>
                    <a:pt x="0" y="47"/>
                    <a:pt x="0" y="105"/>
                  </a:cubicBezTo>
                  <a:cubicBezTo>
                    <a:pt x="0" y="163"/>
                    <a:pt x="47" y="210"/>
                    <a:pt x="105" y="210"/>
                  </a:cubicBezTo>
                  <a:cubicBezTo>
                    <a:pt x="163" y="210"/>
                    <a:pt x="210" y="163"/>
                    <a:pt x="210" y="105"/>
                  </a:cubicBezTo>
                  <a:cubicBezTo>
                    <a:pt x="210" y="47"/>
                    <a:pt x="163" y="0"/>
                    <a:pt x="105" y="0"/>
                  </a:cubicBezTo>
                </a:path>
              </a:pathLst>
            </a:custGeom>
            <a:solidFill>
              <a:srgbClr val="794E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2" name="Freeform 705"/>
            <p:cNvSpPr/>
            <p:nvPr/>
          </p:nvSpPr>
          <p:spPr bwMode="auto">
            <a:xfrm>
              <a:off x="11503026" y="6402388"/>
              <a:ext cx="76200" cy="66675"/>
            </a:xfrm>
            <a:custGeom>
              <a:avLst/>
              <a:gdLst>
                <a:gd name="T0" fmla="*/ 72 w 144"/>
                <a:gd name="T1" fmla="*/ 0 h 128"/>
                <a:gd name="T2" fmla="*/ 52 w 144"/>
                <a:gd name="T3" fmla="*/ 3 h 128"/>
                <a:gd name="T4" fmla="*/ 11 w 144"/>
                <a:gd name="T5" fmla="*/ 84 h 128"/>
                <a:gd name="T6" fmla="*/ 72 w 144"/>
                <a:gd name="T7" fmla="*/ 128 h 128"/>
                <a:gd name="T8" fmla="*/ 91 w 144"/>
                <a:gd name="T9" fmla="*/ 125 h 128"/>
                <a:gd name="T10" fmla="*/ 133 w 144"/>
                <a:gd name="T11" fmla="*/ 45 h 128"/>
                <a:gd name="T12" fmla="*/ 72 w 144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8">
                  <a:moveTo>
                    <a:pt x="72" y="0"/>
                  </a:moveTo>
                  <a:cubicBezTo>
                    <a:pt x="65" y="0"/>
                    <a:pt x="59" y="1"/>
                    <a:pt x="52" y="3"/>
                  </a:cubicBezTo>
                  <a:cubicBezTo>
                    <a:pt x="19" y="14"/>
                    <a:pt x="0" y="50"/>
                    <a:pt x="11" y="84"/>
                  </a:cubicBezTo>
                  <a:cubicBezTo>
                    <a:pt x="20" y="111"/>
                    <a:pt x="45" y="128"/>
                    <a:pt x="72" y="128"/>
                  </a:cubicBezTo>
                  <a:cubicBezTo>
                    <a:pt x="78" y="128"/>
                    <a:pt x="85" y="127"/>
                    <a:pt x="91" y="125"/>
                  </a:cubicBezTo>
                  <a:cubicBezTo>
                    <a:pt x="125" y="114"/>
                    <a:pt x="144" y="78"/>
                    <a:pt x="133" y="45"/>
                  </a:cubicBezTo>
                  <a:cubicBezTo>
                    <a:pt x="124" y="18"/>
                    <a:pt x="99" y="0"/>
                    <a:pt x="72" y="0"/>
                  </a:cubicBezTo>
                </a:path>
              </a:pathLst>
            </a:custGeom>
            <a:solidFill>
              <a:srgbClr val="BCA7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3" name="Freeform 706"/>
            <p:cNvSpPr/>
            <p:nvPr/>
          </p:nvSpPr>
          <p:spPr bwMode="auto">
            <a:xfrm>
              <a:off x="11369676" y="6510338"/>
              <a:ext cx="53975" cy="55562"/>
            </a:xfrm>
            <a:custGeom>
              <a:avLst/>
              <a:gdLst>
                <a:gd name="T0" fmla="*/ 38 w 105"/>
                <a:gd name="T1" fmla="*/ 18 h 105"/>
                <a:gd name="T2" fmla="*/ 50 w 105"/>
                <a:gd name="T3" fmla="*/ 15 h 105"/>
                <a:gd name="T4" fmla="*/ 57 w 105"/>
                <a:gd name="T5" fmla="*/ 0 h 105"/>
                <a:gd name="T6" fmla="*/ 77 w 105"/>
                <a:gd name="T7" fmla="*/ 6 h 105"/>
                <a:gd name="T8" fmla="*/ 75 w 105"/>
                <a:gd name="T9" fmla="*/ 22 h 105"/>
                <a:gd name="T10" fmla="*/ 80 w 105"/>
                <a:gd name="T11" fmla="*/ 27 h 105"/>
                <a:gd name="T12" fmla="*/ 84 w 105"/>
                <a:gd name="T13" fmla="*/ 31 h 105"/>
                <a:gd name="T14" fmla="*/ 101 w 105"/>
                <a:gd name="T15" fmla="*/ 30 h 105"/>
                <a:gd name="T16" fmla="*/ 105 w 105"/>
                <a:gd name="T17" fmla="*/ 50 h 105"/>
                <a:gd name="T18" fmla="*/ 90 w 105"/>
                <a:gd name="T19" fmla="*/ 56 h 105"/>
                <a:gd name="T20" fmla="*/ 86 w 105"/>
                <a:gd name="T21" fmla="*/ 69 h 105"/>
                <a:gd name="T22" fmla="*/ 96 w 105"/>
                <a:gd name="T23" fmla="*/ 82 h 105"/>
                <a:gd name="T24" fmla="*/ 81 w 105"/>
                <a:gd name="T25" fmla="*/ 97 h 105"/>
                <a:gd name="T26" fmla="*/ 68 w 105"/>
                <a:gd name="T27" fmla="*/ 87 h 105"/>
                <a:gd name="T28" fmla="*/ 55 w 105"/>
                <a:gd name="T29" fmla="*/ 90 h 105"/>
                <a:gd name="T30" fmla="*/ 48 w 105"/>
                <a:gd name="T31" fmla="*/ 105 h 105"/>
                <a:gd name="T32" fmla="*/ 28 w 105"/>
                <a:gd name="T33" fmla="*/ 99 h 105"/>
                <a:gd name="T34" fmla="*/ 30 w 105"/>
                <a:gd name="T35" fmla="*/ 82 h 105"/>
                <a:gd name="T36" fmla="*/ 26 w 105"/>
                <a:gd name="T37" fmla="*/ 77 h 105"/>
                <a:gd name="T38" fmla="*/ 22 w 105"/>
                <a:gd name="T39" fmla="*/ 73 h 105"/>
                <a:gd name="T40" fmla="*/ 5 w 105"/>
                <a:gd name="T41" fmla="*/ 74 h 105"/>
                <a:gd name="T42" fmla="*/ 0 w 105"/>
                <a:gd name="T43" fmla="*/ 54 h 105"/>
                <a:gd name="T44" fmla="*/ 16 w 105"/>
                <a:gd name="T45" fmla="*/ 48 h 105"/>
                <a:gd name="T46" fmla="*/ 19 w 105"/>
                <a:gd name="T47" fmla="*/ 35 h 105"/>
                <a:gd name="T48" fmla="*/ 10 w 105"/>
                <a:gd name="T49" fmla="*/ 22 h 105"/>
                <a:gd name="T50" fmla="*/ 25 w 105"/>
                <a:gd name="T51" fmla="*/ 8 h 105"/>
                <a:gd name="T52" fmla="*/ 38 w 105"/>
                <a:gd name="T53" fmla="*/ 1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5" h="105">
                  <a:moveTo>
                    <a:pt x="38" y="18"/>
                  </a:moveTo>
                  <a:cubicBezTo>
                    <a:pt x="42" y="16"/>
                    <a:pt x="46" y="15"/>
                    <a:pt x="50" y="15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7" y="24"/>
                    <a:pt x="79" y="25"/>
                    <a:pt x="80" y="27"/>
                  </a:cubicBezTo>
                  <a:cubicBezTo>
                    <a:pt x="81" y="28"/>
                    <a:pt x="83" y="30"/>
                    <a:pt x="84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0" y="61"/>
                    <a:pt x="88" y="65"/>
                    <a:pt x="86" y="69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81" y="97"/>
                    <a:pt x="81" y="97"/>
                    <a:pt x="81" y="97"/>
                  </a:cubicBezTo>
                  <a:cubicBezTo>
                    <a:pt x="68" y="87"/>
                    <a:pt x="68" y="87"/>
                    <a:pt x="68" y="87"/>
                  </a:cubicBezTo>
                  <a:cubicBezTo>
                    <a:pt x="64" y="88"/>
                    <a:pt x="59" y="89"/>
                    <a:pt x="55" y="90"/>
                  </a:cubicBezTo>
                  <a:cubicBezTo>
                    <a:pt x="48" y="105"/>
                    <a:pt x="48" y="105"/>
                    <a:pt x="48" y="105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29" y="81"/>
                    <a:pt x="27" y="79"/>
                    <a:pt x="26" y="77"/>
                  </a:cubicBezTo>
                  <a:cubicBezTo>
                    <a:pt x="24" y="76"/>
                    <a:pt x="23" y="74"/>
                    <a:pt x="22" y="73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3"/>
                    <a:pt x="17" y="39"/>
                    <a:pt x="19" y="35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38" y="18"/>
                    <a:pt x="38" y="18"/>
                    <a:pt x="38" y="18"/>
                  </a:cubicBezTo>
                </a:path>
              </a:pathLst>
            </a:custGeom>
            <a:solidFill>
              <a:srgbClr val="EA84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4" name="Freeform 707"/>
            <p:cNvSpPr>
              <a:spLocks noEditPoints="1"/>
            </p:cNvSpPr>
            <p:nvPr/>
          </p:nvSpPr>
          <p:spPr bwMode="auto">
            <a:xfrm>
              <a:off x="11380788" y="6524625"/>
              <a:ext cx="31750" cy="26987"/>
            </a:xfrm>
            <a:custGeom>
              <a:avLst/>
              <a:gdLst>
                <a:gd name="T0" fmla="*/ 30 w 60"/>
                <a:gd name="T1" fmla="*/ 45 h 54"/>
                <a:gd name="T2" fmla="*/ 17 w 60"/>
                <a:gd name="T3" fmla="*/ 39 h 54"/>
                <a:gd name="T4" fmla="*/ 18 w 60"/>
                <a:gd name="T5" fmla="*/ 14 h 54"/>
                <a:gd name="T6" fmla="*/ 30 w 60"/>
                <a:gd name="T7" fmla="*/ 9 h 54"/>
                <a:gd name="T8" fmla="*/ 43 w 60"/>
                <a:gd name="T9" fmla="*/ 15 h 54"/>
                <a:gd name="T10" fmla="*/ 42 w 60"/>
                <a:gd name="T11" fmla="*/ 40 h 54"/>
                <a:gd name="T12" fmla="*/ 30 w 60"/>
                <a:gd name="T13" fmla="*/ 45 h 54"/>
                <a:gd name="T14" fmla="*/ 30 w 60"/>
                <a:gd name="T15" fmla="*/ 0 h 54"/>
                <a:gd name="T16" fmla="*/ 11 w 60"/>
                <a:gd name="T17" fmla="*/ 7 h 54"/>
                <a:gd name="T18" fmla="*/ 10 w 60"/>
                <a:gd name="T19" fmla="*/ 46 h 54"/>
                <a:gd name="T20" fmla="*/ 30 w 60"/>
                <a:gd name="T21" fmla="*/ 54 h 54"/>
                <a:gd name="T22" fmla="*/ 48 w 60"/>
                <a:gd name="T23" fmla="*/ 47 h 54"/>
                <a:gd name="T24" fmla="*/ 50 w 60"/>
                <a:gd name="T25" fmla="*/ 9 h 54"/>
                <a:gd name="T26" fmla="*/ 30 w 60"/>
                <a:gd name="T2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54">
                  <a:moveTo>
                    <a:pt x="30" y="45"/>
                  </a:moveTo>
                  <a:cubicBezTo>
                    <a:pt x="25" y="45"/>
                    <a:pt x="20" y="43"/>
                    <a:pt x="17" y="39"/>
                  </a:cubicBezTo>
                  <a:cubicBezTo>
                    <a:pt x="10" y="32"/>
                    <a:pt x="10" y="21"/>
                    <a:pt x="18" y="14"/>
                  </a:cubicBezTo>
                  <a:cubicBezTo>
                    <a:pt x="21" y="11"/>
                    <a:pt x="25" y="9"/>
                    <a:pt x="30" y="9"/>
                  </a:cubicBezTo>
                  <a:cubicBezTo>
                    <a:pt x="35" y="9"/>
                    <a:pt x="39" y="11"/>
                    <a:pt x="43" y="15"/>
                  </a:cubicBezTo>
                  <a:cubicBezTo>
                    <a:pt x="50" y="22"/>
                    <a:pt x="49" y="34"/>
                    <a:pt x="42" y="40"/>
                  </a:cubicBezTo>
                  <a:cubicBezTo>
                    <a:pt x="39" y="43"/>
                    <a:pt x="34" y="45"/>
                    <a:pt x="30" y="45"/>
                  </a:cubicBezTo>
                  <a:moveTo>
                    <a:pt x="30" y="0"/>
                  </a:moveTo>
                  <a:cubicBezTo>
                    <a:pt x="23" y="0"/>
                    <a:pt x="17" y="2"/>
                    <a:pt x="11" y="7"/>
                  </a:cubicBezTo>
                  <a:cubicBezTo>
                    <a:pt x="0" y="17"/>
                    <a:pt x="0" y="35"/>
                    <a:pt x="10" y="46"/>
                  </a:cubicBezTo>
                  <a:cubicBezTo>
                    <a:pt x="15" y="51"/>
                    <a:pt x="22" y="54"/>
                    <a:pt x="30" y="54"/>
                  </a:cubicBezTo>
                  <a:cubicBezTo>
                    <a:pt x="36" y="54"/>
                    <a:pt x="43" y="52"/>
                    <a:pt x="48" y="47"/>
                  </a:cubicBezTo>
                  <a:cubicBezTo>
                    <a:pt x="59" y="37"/>
                    <a:pt x="60" y="20"/>
                    <a:pt x="50" y="9"/>
                  </a:cubicBezTo>
                  <a:cubicBezTo>
                    <a:pt x="44" y="3"/>
                    <a:pt x="37" y="0"/>
                    <a:pt x="30" y="0"/>
                  </a:cubicBezTo>
                </a:path>
              </a:pathLst>
            </a:custGeom>
            <a:solidFill>
              <a:srgbClr val="754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5" name="Freeform 708"/>
            <p:cNvSpPr/>
            <p:nvPr/>
          </p:nvSpPr>
          <p:spPr bwMode="auto">
            <a:xfrm>
              <a:off x="11385551" y="6529388"/>
              <a:ext cx="22225" cy="17462"/>
            </a:xfrm>
            <a:custGeom>
              <a:avLst/>
              <a:gdLst>
                <a:gd name="T0" fmla="*/ 20 w 40"/>
                <a:gd name="T1" fmla="*/ 0 h 36"/>
                <a:gd name="T2" fmla="*/ 8 w 40"/>
                <a:gd name="T3" fmla="*/ 5 h 36"/>
                <a:gd name="T4" fmla="*/ 7 w 40"/>
                <a:gd name="T5" fmla="*/ 30 h 36"/>
                <a:gd name="T6" fmla="*/ 20 w 40"/>
                <a:gd name="T7" fmla="*/ 36 h 36"/>
                <a:gd name="T8" fmla="*/ 32 w 40"/>
                <a:gd name="T9" fmla="*/ 31 h 36"/>
                <a:gd name="T10" fmla="*/ 33 w 40"/>
                <a:gd name="T11" fmla="*/ 6 h 36"/>
                <a:gd name="T12" fmla="*/ 20 w 40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36">
                  <a:moveTo>
                    <a:pt x="20" y="0"/>
                  </a:moveTo>
                  <a:cubicBezTo>
                    <a:pt x="15" y="0"/>
                    <a:pt x="11" y="2"/>
                    <a:pt x="8" y="5"/>
                  </a:cubicBez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4" y="36"/>
                    <a:pt x="29" y="34"/>
                    <a:pt x="32" y="31"/>
                  </a:cubicBezTo>
                  <a:cubicBezTo>
                    <a:pt x="39" y="25"/>
                    <a:pt x="40" y="13"/>
                    <a:pt x="33" y="6"/>
                  </a:cubicBezTo>
                  <a:cubicBezTo>
                    <a:pt x="29" y="2"/>
                    <a:pt x="25" y="0"/>
                    <a:pt x="20" y="0"/>
                  </a:cubicBezTo>
                </a:path>
              </a:pathLst>
            </a:custGeom>
            <a:solidFill>
              <a:srgbClr val="BAA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6" name="Freeform 709"/>
            <p:cNvSpPr/>
            <p:nvPr/>
          </p:nvSpPr>
          <p:spPr bwMode="auto">
            <a:xfrm>
              <a:off x="11328401" y="6429375"/>
              <a:ext cx="77788" cy="80962"/>
            </a:xfrm>
            <a:custGeom>
              <a:avLst/>
              <a:gdLst>
                <a:gd name="T0" fmla="*/ 38 w 150"/>
                <a:gd name="T1" fmla="*/ 35 h 154"/>
                <a:gd name="T2" fmla="*/ 55 w 150"/>
                <a:gd name="T3" fmla="*/ 25 h 154"/>
                <a:gd name="T4" fmla="*/ 58 w 150"/>
                <a:gd name="T5" fmla="*/ 1 h 154"/>
                <a:gd name="T6" fmla="*/ 89 w 150"/>
                <a:gd name="T7" fmla="*/ 0 h 154"/>
                <a:gd name="T8" fmla="*/ 93 w 150"/>
                <a:gd name="T9" fmla="*/ 25 h 154"/>
                <a:gd name="T10" fmla="*/ 102 w 150"/>
                <a:gd name="T11" fmla="*/ 29 h 154"/>
                <a:gd name="T12" fmla="*/ 109 w 150"/>
                <a:gd name="T13" fmla="*/ 34 h 154"/>
                <a:gd name="T14" fmla="*/ 133 w 150"/>
                <a:gd name="T15" fmla="*/ 24 h 154"/>
                <a:gd name="T16" fmla="*/ 148 w 150"/>
                <a:gd name="T17" fmla="*/ 50 h 154"/>
                <a:gd name="T18" fmla="*/ 130 w 150"/>
                <a:gd name="T19" fmla="*/ 66 h 154"/>
                <a:gd name="T20" fmla="*/ 130 w 150"/>
                <a:gd name="T21" fmla="*/ 85 h 154"/>
                <a:gd name="T22" fmla="*/ 150 w 150"/>
                <a:gd name="T23" fmla="*/ 100 h 154"/>
                <a:gd name="T24" fmla="*/ 135 w 150"/>
                <a:gd name="T25" fmla="*/ 127 h 154"/>
                <a:gd name="T26" fmla="*/ 112 w 150"/>
                <a:gd name="T27" fmla="*/ 119 h 154"/>
                <a:gd name="T28" fmla="*/ 96 w 150"/>
                <a:gd name="T29" fmla="*/ 129 h 154"/>
                <a:gd name="T30" fmla="*/ 93 w 150"/>
                <a:gd name="T31" fmla="*/ 153 h 154"/>
                <a:gd name="T32" fmla="*/ 62 w 150"/>
                <a:gd name="T33" fmla="*/ 154 h 154"/>
                <a:gd name="T34" fmla="*/ 57 w 150"/>
                <a:gd name="T35" fmla="*/ 129 h 154"/>
                <a:gd name="T36" fmla="*/ 48 w 150"/>
                <a:gd name="T37" fmla="*/ 125 h 154"/>
                <a:gd name="T38" fmla="*/ 41 w 150"/>
                <a:gd name="T39" fmla="*/ 120 h 154"/>
                <a:gd name="T40" fmla="*/ 18 w 150"/>
                <a:gd name="T41" fmla="*/ 130 h 154"/>
                <a:gd name="T42" fmla="*/ 2 w 150"/>
                <a:gd name="T43" fmla="*/ 104 h 154"/>
                <a:gd name="T44" fmla="*/ 21 w 150"/>
                <a:gd name="T45" fmla="*/ 88 h 154"/>
                <a:gd name="T46" fmla="*/ 20 w 150"/>
                <a:gd name="T47" fmla="*/ 69 h 154"/>
                <a:gd name="T48" fmla="*/ 0 w 150"/>
                <a:gd name="T49" fmla="*/ 54 h 154"/>
                <a:gd name="T50" fmla="*/ 15 w 150"/>
                <a:gd name="T51" fmla="*/ 27 h 154"/>
                <a:gd name="T52" fmla="*/ 38 w 150"/>
                <a:gd name="T53" fmla="*/ 3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0" h="154">
                  <a:moveTo>
                    <a:pt x="38" y="35"/>
                  </a:moveTo>
                  <a:cubicBezTo>
                    <a:pt x="43" y="31"/>
                    <a:pt x="49" y="28"/>
                    <a:pt x="55" y="25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6" y="26"/>
                    <a:pt x="99" y="27"/>
                    <a:pt x="102" y="29"/>
                  </a:cubicBezTo>
                  <a:cubicBezTo>
                    <a:pt x="105" y="30"/>
                    <a:pt x="107" y="32"/>
                    <a:pt x="109" y="34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48" y="50"/>
                    <a:pt x="148" y="50"/>
                    <a:pt x="148" y="50"/>
                  </a:cubicBezTo>
                  <a:cubicBezTo>
                    <a:pt x="130" y="66"/>
                    <a:pt x="130" y="66"/>
                    <a:pt x="130" y="66"/>
                  </a:cubicBezTo>
                  <a:cubicBezTo>
                    <a:pt x="131" y="73"/>
                    <a:pt x="131" y="79"/>
                    <a:pt x="130" y="85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35" y="127"/>
                    <a:pt x="135" y="127"/>
                    <a:pt x="135" y="127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107" y="123"/>
                    <a:pt x="101" y="127"/>
                    <a:pt x="96" y="129"/>
                  </a:cubicBezTo>
                  <a:cubicBezTo>
                    <a:pt x="93" y="153"/>
                    <a:pt x="93" y="153"/>
                    <a:pt x="93" y="153"/>
                  </a:cubicBezTo>
                  <a:cubicBezTo>
                    <a:pt x="62" y="154"/>
                    <a:pt x="62" y="154"/>
                    <a:pt x="62" y="154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4" y="128"/>
                    <a:pt x="51" y="127"/>
                    <a:pt x="48" y="125"/>
                  </a:cubicBezTo>
                  <a:cubicBezTo>
                    <a:pt x="46" y="124"/>
                    <a:pt x="43" y="122"/>
                    <a:pt x="41" y="120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19" y="82"/>
                    <a:pt x="19" y="75"/>
                    <a:pt x="20" y="69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8" y="35"/>
                    <a:pt x="38" y="35"/>
                    <a:pt x="38" y="35"/>
                  </a:cubicBezTo>
                </a:path>
              </a:pathLst>
            </a:custGeom>
            <a:solidFill>
              <a:srgbClr val="1ABC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7" name="Freeform 710"/>
            <p:cNvSpPr>
              <a:spLocks noEditPoints="1"/>
            </p:cNvSpPr>
            <p:nvPr/>
          </p:nvSpPr>
          <p:spPr bwMode="auto">
            <a:xfrm>
              <a:off x="11342688" y="6446838"/>
              <a:ext cx="50800" cy="46037"/>
            </a:xfrm>
            <a:custGeom>
              <a:avLst/>
              <a:gdLst>
                <a:gd name="T0" fmla="*/ 48 w 97"/>
                <a:gd name="T1" fmla="*/ 70 h 87"/>
                <a:gd name="T2" fmla="*/ 35 w 97"/>
                <a:gd name="T3" fmla="*/ 66 h 87"/>
                <a:gd name="T4" fmla="*/ 25 w 97"/>
                <a:gd name="T5" fmla="*/ 30 h 87"/>
                <a:gd name="T6" fmla="*/ 48 w 97"/>
                <a:gd name="T7" fmla="*/ 17 h 87"/>
                <a:gd name="T8" fmla="*/ 61 w 97"/>
                <a:gd name="T9" fmla="*/ 20 h 87"/>
                <a:gd name="T10" fmla="*/ 71 w 97"/>
                <a:gd name="T11" fmla="*/ 56 h 87"/>
                <a:gd name="T12" fmla="*/ 48 w 97"/>
                <a:gd name="T13" fmla="*/ 70 h 87"/>
                <a:gd name="T14" fmla="*/ 48 w 97"/>
                <a:gd name="T15" fmla="*/ 0 h 87"/>
                <a:gd name="T16" fmla="*/ 18 w 97"/>
                <a:gd name="T17" fmla="*/ 11 h 87"/>
                <a:gd name="T18" fmla="*/ 16 w 97"/>
                <a:gd name="T19" fmla="*/ 73 h 87"/>
                <a:gd name="T20" fmla="*/ 48 w 97"/>
                <a:gd name="T21" fmla="*/ 87 h 87"/>
                <a:gd name="T22" fmla="*/ 78 w 97"/>
                <a:gd name="T23" fmla="*/ 75 h 87"/>
                <a:gd name="T24" fmla="*/ 80 w 97"/>
                <a:gd name="T25" fmla="*/ 13 h 87"/>
                <a:gd name="T26" fmla="*/ 48 w 97"/>
                <a:gd name="T2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7" h="87">
                  <a:moveTo>
                    <a:pt x="48" y="70"/>
                  </a:moveTo>
                  <a:cubicBezTo>
                    <a:pt x="44" y="70"/>
                    <a:pt x="39" y="69"/>
                    <a:pt x="35" y="66"/>
                  </a:cubicBezTo>
                  <a:cubicBezTo>
                    <a:pt x="22" y="59"/>
                    <a:pt x="18" y="43"/>
                    <a:pt x="25" y="30"/>
                  </a:cubicBezTo>
                  <a:cubicBezTo>
                    <a:pt x="30" y="21"/>
                    <a:pt x="39" y="17"/>
                    <a:pt x="48" y="17"/>
                  </a:cubicBezTo>
                  <a:cubicBezTo>
                    <a:pt x="53" y="17"/>
                    <a:pt x="57" y="18"/>
                    <a:pt x="61" y="20"/>
                  </a:cubicBezTo>
                  <a:cubicBezTo>
                    <a:pt x="74" y="27"/>
                    <a:pt x="79" y="43"/>
                    <a:pt x="71" y="56"/>
                  </a:cubicBezTo>
                  <a:cubicBezTo>
                    <a:pt x="67" y="65"/>
                    <a:pt x="57" y="70"/>
                    <a:pt x="48" y="70"/>
                  </a:cubicBezTo>
                  <a:moveTo>
                    <a:pt x="48" y="0"/>
                  </a:moveTo>
                  <a:cubicBezTo>
                    <a:pt x="38" y="0"/>
                    <a:pt x="27" y="3"/>
                    <a:pt x="18" y="11"/>
                  </a:cubicBezTo>
                  <a:cubicBezTo>
                    <a:pt x="1" y="28"/>
                    <a:pt x="0" y="55"/>
                    <a:pt x="16" y="73"/>
                  </a:cubicBezTo>
                  <a:cubicBezTo>
                    <a:pt x="25" y="82"/>
                    <a:pt x="36" y="87"/>
                    <a:pt x="48" y="87"/>
                  </a:cubicBezTo>
                  <a:cubicBezTo>
                    <a:pt x="59" y="87"/>
                    <a:pt x="69" y="83"/>
                    <a:pt x="78" y="75"/>
                  </a:cubicBezTo>
                  <a:cubicBezTo>
                    <a:pt x="95" y="59"/>
                    <a:pt x="97" y="31"/>
                    <a:pt x="80" y="13"/>
                  </a:cubicBezTo>
                  <a:cubicBezTo>
                    <a:pt x="72" y="4"/>
                    <a:pt x="60" y="0"/>
                    <a:pt x="48" y="0"/>
                  </a:cubicBezTo>
                </a:path>
              </a:pathLst>
            </a:custGeom>
            <a:solidFill>
              <a:srgbClr val="0D5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8" name="Freeform 711"/>
            <p:cNvSpPr/>
            <p:nvPr/>
          </p:nvSpPr>
          <p:spPr bwMode="auto">
            <a:xfrm>
              <a:off x="11352213" y="6456363"/>
              <a:ext cx="31750" cy="26987"/>
            </a:xfrm>
            <a:custGeom>
              <a:avLst/>
              <a:gdLst>
                <a:gd name="T0" fmla="*/ 30 w 61"/>
                <a:gd name="T1" fmla="*/ 0 h 53"/>
                <a:gd name="T2" fmla="*/ 7 w 61"/>
                <a:gd name="T3" fmla="*/ 13 h 53"/>
                <a:gd name="T4" fmla="*/ 17 w 61"/>
                <a:gd name="T5" fmla="*/ 49 h 53"/>
                <a:gd name="T6" fmla="*/ 30 w 61"/>
                <a:gd name="T7" fmla="*/ 53 h 53"/>
                <a:gd name="T8" fmla="*/ 53 w 61"/>
                <a:gd name="T9" fmla="*/ 39 h 53"/>
                <a:gd name="T10" fmla="*/ 43 w 61"/>
                <a:gd name="T11" fmla="*/ 3 h 53"/>
                <a:gd name="T12" fmla="*/ 30 w 61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53">
                  <a:moveTo>
                    <a:pt x="30" y="0"/>
                  </a:moveTo>
                  <a:cubicBezTo>
                    <a:pt x="21" y="0"/>
                    <a:pt x="12" y="4"/>
                    <a:pt x="7" y="13"/>
                  </a:cubicBezTo>
                  <a:cubicBezTo>
                    <a:pt x="0" y="26"/>
                    <a:pt x="4" y="42"/>
                    <a:pt x="17" y="49"/>
                  </a:cubicBezTo>
                  <a:cubicBezTo>
                    <a:pt x="21" y="52"/>
                    <a:pt x="26" y="53"/>
                    <a:pt x="30" y="53"/>
                  </a:cubicBezTo>
                  <a:cubicBezTo>
                    <a:pt x="39" y="53"/>
                    <a:pt x="49" y="48"/>
                    <a:pt x="53" y="39"/>
                  </a:cubicBezTo>
                  <a:cubicBezTo>
                    <a:pt x="61" y="26"/>
                    <a:pt x="56" y="10"/>
                    <a:pt x="43" y="3"/>
                  </a:cubicBezTo>
                  <a:cubicBezTo>
                    <a:pt x="39" y="1"/>
                    <a:pt x="35" y="0"/>
                    <a:pt x="30" y="0"/>
                  </a:cubicBezTo>
                </a:path>
              </a:pathLst>
            </a:custGeom>
            <a:solidFill>
              <a:srgbClr val="86AF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9" name="Freeform 712"/>
            <p:cNvSpPr/>
            <p:nvPr/>
          </p:nvSpPr>
          <p:spPr bwMode="auto">
            <a:xfrm>
              <a:off x="9639301" y="6985000"/>
              <a:ext cx="423863" cy="217487"/>
            </a:xfrm>
            <a:custGeom>
              <a:avLst/>
              <a:gdLst>
                <a:gd name="T0" fmla="*/ 598 w 807"/>
                <a:gd name="T1" fmla="*/ 283 h 415"/>
                <a:gd name="T2" fmla="*/ 546 w 807"/>
                <a:gd name="T3" fmla="*/ 0 h 415"/>
                <a:gd name="T4" fmla="*/ 403 w 807"/>
                <a:gd name="T5" fmla="*/ 0 h 415"/>
                <a:gd name="T6" fmla="*/ 260 w 807"/>
                <a:gd name="T7" fmla="*/ 0 h 415"/>
                <a:gd name="T8" fmla="*/ 208 w 807"/>
                <a:gd name="T9" fmla="*/ 283 h 415"/>
                <a:gd name="T10" fmla="*/ 0 w 807"/>
                <a:gd name="T11" fmla="*/ 367 h 415"/>
                <a:gd name="T12" fmla="*/ 0 w 807"/>
                <a:gd name="T13" fmla="*/ 415 h 415"/>
                <a:gd name="T14" fmla="*/ 403 w 807"/>
                <a:gd name="T15" fmla="*/ 415 h 415"/>
                <a:gd name="T16" fmla="*/ 807 w 807"/>
                <a:gd name="T17" fmla="*/ 415 h 415"/>
                <a:gd name="T18" fmla="*/ 807 w 807"/>
                <a:gd name="T19" fmla="*/ 367 h 415"/>
                <a:gd name="T20" fmla="*/ 598 w 807"/>
                <a:gd name="T21" fmla="*/ 283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7" h="415">
                  <a:moveTo>
                    <a:pt x="598" y="283"/>
                  </a:moveTo>
                  <a:cubicBezTo>
                    <a:pt x="502" y="198"/>
                    <a:pt x="546" y="0"/>
                    <a:pt x="546" y="0"/>
                  </a:cubicBezTo>
                  <a:cubicBezTo>
                    <a:pt x="403" y="0"/>
                    <a:pt x="403" y="0"/>
                    <a:pt x="403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0" y="0"/>
                    <a:pt x="304" y="198"/>
                    <a:pt x="208" y="283"/>
                  </a:cubicBezTo>
                  <a:cubicBezTo>
                    <a:pt x="112" y="367"/>
                    <a:pt x="0" y="367"/>
                    <a:pt x="0" y="36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403" y="415"/>
                    <a:pt x="403" y="415"/>
                    <a:pt x="403" y="415"/>
                  </a:cubicBezTo>
                  <a:cubicBezTo>
                    <a:pt x="807" y="415"/>
                    <a:pt x="807" y="415"/>
                    <a:pt x="807" y="415"/>
                  </a:cubicBezTo>
                  <a:cubicBezTo>
                    <a:pt x="807" y="367"/>
                    <a:pt x="807" y="367"/>
                    <a:pt x="807" y="367"/>
                  </a:cubicBezTo>
                  <a:cubicBezTo>
                    <a:pt x="807" y="367"/>
                    <a:pt x="694" y="367"/>
                    <a:pt x="598" y="283"/>
                  </a:cubicBezTo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0" name="Freeform 713"/>
            <p:cNvSpPr/>
            <p:nvPr/>
          </p:nvSpPr>
          <p:spPr bwMode="auto">
            <a:xfrm>
              <a:off x="9639301" y="7177088"/>
              <a:ext cx="423863" cy="25400"/>
            </a:xfrm>
            <a:custGeom>
              <a:avLst/>
              <a:gdLst>
                <a:gd name="T0" fmla="*/ 267 w 267"/>
                <a:gd name="T1" fmla="*/ 0 h 16"/>
                <a:gd name="T2" fmla="*/ 0 w 267"/>
                <a:gd name="T3" fmla="*/ 0 h 16"/>
                <a:gd name="T4" fmla="*/ 0 w 267"/>
                <a:gd name="T5" fmla="*/ 0 h 16"/>
                <a:gd name="T6" fmla="*/ 0 w 267"/>
                <a:gd name="T7" fmla="*/ 16 h 16"/>
                <a:gd name="T8" fmla="*/ 267 w 267"/>
                <a:gd name="T9" fmla="*/ 16 h 16"/>
                <a:gd name="T10" fmla="*/ 267 w 267"/>
                <a:gd name="T11" fmla="*/ 0 h 16"/>
                <a:gd name="T12" fmla="*/ 267 w 267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16">
                  <a:moveTo>
                    <a:pt x="26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267" y="16"/>
                  </a:lnTo>
                  <a:lnTo>
                    <a:pt x="267" y="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1" name="Freeform 714"/>
            <p:cNvSpPr/>
            <p:nvPr/>
          </p:nvSpPr>
          <p:spPr bwMode="auto">
            <a:xfrm>
              <a:off x="9639301" y="7177088"/>
              <a:ext cx="423863" cy="25400"/>
            </a:xfrm>
            <a:custGeom>
              <a:avLst/>
              <a:gdLst>
                <a:gd name="T0" fmla="*/ 267 w 267"/>
                <a:gd name="T1" fmla="*/ 0 h 16"/>
                <a:gd name="T2" fmla="*/ 0 w 267"/>
                <a:gd name="T3" fmla="*/ 0 h 16"/>
                <a:gd name="T4" fmla="*/ 0 w 267"/>
                <a:gd name="T5" fmla="*/ 0 h 16"/>
                <a:gd name="T6" fmla="*/ 0 w 267"/>
                <a:gd name="T7" fmla="*/ 16 h 16"/>
                <a:gd name="T8" fmla="*/ 267 w 267"/>
                <a:gd name="T9" fmla="*/ 16 h 16"/>
                <a:gd name="T10" fmla="*/ 267 w 267"/>
                <a:gd name="T11" fmla="*/ 0 h 16"/>
                <a:gd name="T12" fmla="*/ 267 w 267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16">
                  <a:moveTo>
                    <a:pt x="26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267" y="16"/>
                  </a:lnTo>
                  <a:lnTo>
                    <a:pt x="267" y="0"/>
                  </a:lnTo>
                  <a:lnTo>
                    <a:pt x="26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2" name="Freeform 715"/>
            <p:cNvSpPr/>
            <p:nvPr/>
          </p:nvSpPr>
          <p:spPr bwMode="auto">
            <a:xfrm>
              <a:off x="9291638" y="6305550"/>
              <a:ext cx="1119188" cy="679450"/>
            </a:xfrm>
            <a:custGeom>
              <a:avLst/>
              <a:gdLst>
                <a:gd name="T0" fmla="*/ 2134 w 2134"/>
                <a:gd name="T1" fmla="*/ 1166 h 1293"/>
                <a:gd name="T2" fmla="*/ 2007 w 2134"/>
                <a:gd name="T3" fmla="*/ 1293 h 1293"/>
                <a:gd name="T4" fmla="*/ 128 w 2134"/>
                <a:gd name="T5" fmla="*/ 1293 h 1293"/>
                <a:gd name="T6" fmla="*/ 0 w 2134"/>
                <a:gd name="T7" fmla="*/ 1166 h 1293"/>
                <a:gd name="T8" fmla="*/ 0 w 2134"/>
                <a:gd name="T9" fmla="*/ 128 h 1293"/>
                <a:gd name="T10" fmla="*/ 128 w 2134"/>
                <a:gd name="T11" fmla="*/ 0 h 1293"/>
                <a:gd name="T12" fmla="*/ 2007 w 2134"/>
                <a:gd name="T13" fmla="*/ 0 h 1293"/>
                <a:gd name="T14" fmla="*/ 2134 w 2134"/>
                <a:gd name="T15" fmla="*/ 128 h 1293"/>
                <a:gd name="T16" fmla="*/ 2134 w 2134"/>
                <a:gd name="T17" fmla="*/ 1166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4" h="1293">
                  <a:moveTo>
                    <a:pt x="2134" y="1166"/>
                  </a:moveTo>
                  <a:cubicBezTo>
                    <a:pt x="2134" y="1236"/>
                    <a:pt x="2077" y="1293"/>
                    <a:pt x="2007" y="1293"/>
                  </a:cubicBezTo>
                  <a:cubicBezTo>
                    <a:pt x="128" y="1293"/>
                    <a:pt x="128" y="1293"/>
                    <a:pt x="128" y="1293"/>
                  </a:cubicBezTo>
                  <a:cubicBezTo>
                    <a:pt x="57" y="1293"/>
                    <a:pt x="0" y="1236"/>
                    <a:pt x="0" y="1166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57"/>
                    <a:pt x="57" y="0"/>
                    <a:pt x="128" y="0"/>
                  </a:cubicBezTo>
                  <a:cubicBezTo>
                    <a:pt x="2007" y="0"/>
                    <a:pt x="2007" y="0"/>
                    <a:pt x="2007" y="0"/>
                  </a:cubicBezTo>
                  <a:cubicBezTo>
                    <a:pt x="2077" y="0"/>
                    <a:pt x="2134" y="57"/>
                    <a:pt x="2134" y="128"/>
                  </a:cubicBezTo>
                  <a:lnTo>
                    <a:pt x="2134" y="116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3" name="Freeform 716"/>
            <p:cNvSpPr/>
            <p:nvPr/>
          </p:nvSpPr>
          <p:spPr bwMode="auto">
            <a:xfrm>
              <a:off x="9291638" y="6327775"/>
              <a:ext cx="1119188" cy="625475"/>
            </a:xfrm>
            <a:custGeom>
              <a:avLst/>
              <a:gdLst>
                <a:gd name="T0" fmla="*/ 0 w 2134"/>
                <a:gd name="T1" fmla="*/ 86 h 1191"/>
                <a:gd name="T2" fmla="*/ 0 w 2134"/>
                <a:gd name="T3" fmla="*/ 1124 h 1191"/>
                <a:gd name="T4" fmla="*/ 20 w 2134"/>
                <a:gd name="T5" fmla="*/ 1191 h 1191"/>
                <a:gd name="T6" fmla="*/ 2114 w 2134"/>
                <a:gd name="T7" fmla="*/ 1191 h 1191"/>
                <a:gd name="T8" fmla="*/ 2134 w 2134"/>
                <a:gd name="T9" fmla="*/ 1124 h 1191"/>
                <a:gd name="T10" fmla="*/ 2134 w 2134"/>
                <a:gd name="T11" fmla="*/ 86 h 1191"/>
                <a:gd name="T12" fmla="*/ 2101 w 2134"/>
                <a:gd name="T13" fmla="*/ 0 h 1191"/>
                <a:gd name="T14" fmla="*/ 34 w 2134"/>
                <a:gd name="T15" fmla="*/ 0 h 1191"/>
                <a:gd name="T16" fmla="*/ 0 w 2134"/>
                <a:gd name="T17" fmla="*/ 8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4" h="1191">
                  <a:moveTo>
                    <a:pt x="0" y="86"/>
                  </a:moveTo>
                  <a:cubicBezTo>
                    <a:pt x="0" y="1124"/>
                    <a:pt x="0" y="1124"/>
                    <a:pt x="0" y="1124"/>
                  </a:cubicBezTo>
                  <a:cubicBezTo>
                    <a:pt x="0" y="1149"/>
                    <a:pt x="8" y="1172"/>
                    <a:pt x="20" y="1191"/>
                  </a:cubicBezTo>
                  <a:cubicBezTo>
                    <a:pt x="2114" y="1191"/>
                    <a:pt x="2114" y="1191"/>
                    <a:pt x="2114" y="1191"/>
                  </a:cubicBezTo>
                  <a:cubicBezTo>
                    <a:pt x="2127" y="1172"/>
                    <a:pt x="2134" y="1149"/>
                    <a:pt x="2134" y="1124"/>
                  </a:cubicBezTo>
                  <a:cubicBezTo>
                    <a:pt x="2134" y="86"/>
                    <a:pt x="2134" y="86"/>
                    <a:pt x="2134" y="86"/>
                  </a:cubicBezTo>
                  <a:cubicBezTo>
                    <a:pt x="2134" y="53"/>
                    <a:pt x="2121" y="23"/>
                    <a:pt x="2101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3" y="23"/>
                    <a:pt x="0" y="53"/>
                    <a:pt x="0" y="86"/>
                  </a:cubicBezTo>
                  <a:close/>
                </a:path>
              </a:pathLst>
            </a:custGeom>
            <a:solidFill>
              <a:srgbClr val="223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4" name="Rectangle 717"/>
            <p:cNvSpPr>
              <a:spLocks noChangeArrowheads="1"/>
            </p:cNvSpPr>
            <p:nvPr/>
          </p:nvSpPr>
          <p:spPr bwMode="auto">
            <a:xfrm>
              <a:off x="9339263" y="6350000"/>
              <a:ext cx="1023938" cy="581025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5" name="Rectangle 718"/>
            <p:cNvSpPr>
              <a:spLocks noChangeArrowheads="1"/>
            </p:cNvSpPr>
            <p:nvPr/>
          </p:nvSpPr>
          <p:spPr bwMode="auto">
            <a:xfrm>
              <a:off x="9440863" y="6721475"/>
              <a:ext cx="109538" cy="209550"/>
            </a:xfrm>
            <a:prstGeom prst="rect">
              <a:avLst/>
            </a:prstGeom>
            <a:solidFill>
              <a:srgbClr val="9A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6" name="Rectangle 719"/>
            <p:cNvSpPr>
              <a:spLocks noChangeArrowheads="1"/>
            </p:cNvSpPr>
            <p:nvPr/>
          </p:nvSpPr>
          <p:spPr bwMode="auto">
            <a:xfrm>
              <a:off x="9626601" y="6659563"/>
              <a:ext cx="109538" cy="271462"/>
            </a:xfrm>
            <a:prstGeom prst="rect">
              <a:avLst/>
            </a:prstGeom>
            <a:solidFill>
              <a:srgbClr val="C3D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7" name="Rectangle 720"/>
            <p:cNvSpPr>
              <a:spLocks noChangeArrowheads="1"/>
            </p:cNvSpPr>
            <p:nvPr/>
          </p:nvSpPr>
          <p:spPr bwMode="auto">
            <a:xfrm>
              <a:off x="9813926" y="6526213"/>
              <a:ext cx="107950" cy="404812"/>
            </a:xfrm>
            <a:prstGeom prst="rect">
              <a:avLst/>
            </a:prstGeom>
            <a:solidFill>
              <a:srgbClr val="D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8" name="Rectangle 721"/>
            <p:cNvSpPr>
              <a:spLocks noChangeArrowheads="1"/>
            </p:cNvSpPr>
            <p:nvPr/>
          </p:nvSpPr>
          <p:spPr bwMode="auto">
            <a:xfrm>
              <a:off x="10009188" y="6456363"/>
              <a:ext cx="107950" cy="474662"/>
            </a:xfrm>
            <a:prstGeom prst="rect">
              <a:avLst/>
            </a:prstGeom>
            <a:solidFill>
              <a:srgbClr val="E8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9" name="Rectangle 722"/>
            <p:cNvSpPr>
              <a:spLocks noChangeArrowheads="1"/>
            </p:cNvSpPr>
            <p:nvPr/>
          </p:nvSpPr>
          <p:spPr bwMode="auto">
            <a:xfrm>
              <a:off x="10194926" y="6383338"/>
              <a:ext cx="109538" cy="536575"/>
            </a:xfrm>
            <a:prstGeom prst="rect">
              <a:avLst/>
            </a:prstGeom>
            <a:solidFill>
              <a:srgbClr val="E53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0" name="Freeform 723"/>
            <p:cNvSpPr/>
            <p:nvPr/>
          </p:nvSpPr>
          <p:spPr bwMode="auto">
            <a:xfrm>
              <a:off x="9402763" y="6376988"/>
              <a:ext cx="904875" cy="428625"/>
            </a:xfrm>
            <a:custGeom>
              <a:avLst/>
              <a:gdLst>
                <a:gd name="T0" fmla="*/ 6 w 570"/>
                <a:gd name="T1" fmla="*/ 270 h 270"/>
                <a:gd name="T2" fmla="*/ 0 w 570"/>
                <a:gd name="T3" fmla="*/ 261 h 270"/>
                <a:gd name="T4" fmla="*/ 200 w 570"/>
                <a:gd name="T5" fmla="*/ 111 h 270"/>
                <a:gd name="T6" fmla="*/ 414 w 570"/>
                <a:gd name="T7" fmla="*/ 89 h 270"/>
                <a:gd name="T8" fmla="*/ 565 w 570"/>
                <a:gd name="T9" fmla="*/ 0 h 270"/>
                <a:gd name="T10" fmla="*/ 570 w 570"/>
                <a:gd name="T11" fmla="*/ 9 h 270"/>
                <a:gd name="T12" fmla="*/ 418 w 570"/>
                <a:gd name="T13" fmla="*/ 99 h 270"/>
                <a:gd name="T14" fmla="*/ 204 w 570"/>
                <a:gd name="T15" fmla="*/ 122 h 270"/>
                <a:gd name="T16" fmla="*/ 6 w 570"/>
                <a:gd name="T17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0" h="270">
                  <a:moveTo>
                    <a:pt x="6" y="270"/>
                  </a:moveTo>
                  <a:lnTo>
                    <a:pt x="0" y="261"/>
                  </a:lnTo>
                  <a:lnTo>
                    <a:pt x="200" y="111"/>
                  </a:lnTo>
                  <a:lnTo>
                    <a:pt x="414" y="89"/>
                  </a:lnTo>
                  <a:lnTo>
                    <a:pt x="565" y="0"/>
                  </a:lnTo>
                  <a:lnTo>
                    <a:pt x="570" y="9"/>
                  </a:lnTo>
                  <a:lnTo>
                    <a:pt x="418" y="99"/>
                  </a:lnTo>
                  <a:lnTo>
                    <a:pt x="204" y="122"/>
                  </a:lnTo>
                  <a:lnTo>
                    <a:pt x="6" y="270"/>
                  </a:lnTo>
                  <a:close/>
                </a:path>
              </a:pathLst>
            </a:custGeom>
            <a:solidFill>
              <a:srgbClr val="3449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1" name="Oval 724"/>
            <p:cNvSpPr>
              <a:spLocks noChangeArrowheads="1"/>
            </p:cNvSpPr>
            <p:nvPr/>
          </p:nvSpPr>
          <p:spPr bwMode="auto">
            <a:xfrm>
              <a:off x="9380538" y="6770688"/>
              <a:ext cx="53975" cy="55562"/>
            </a:xfrm>
            <a:prstGeom prst="ellipse">
              <a:avLst/>
            </a:prstGeom>
            <a:solidFill>
              <a:srgbClr val="0CC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2" name="Oval 725"/>
            <p:cNvSpPr>
              <a:spLocks noChangeArrowheads="1"/>
            </p:cNvSpPr>
            <p:nvPr/>
          </p:nvSpPr>
          <p:spPr bwMode="auto">
            <a:xfrm>
              <a:off x="9696451" y="6534150"/>
              <a:ext cx="53975" cy="55562"/>
            </a:xfrm>
            <a:prstGeom prst="ellipse">
              <a:avLst/>
            </a:prstGeom>
            <a:solidFill>
              <a:srgbClr val="0CC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3" name="Oval 726"/>
            <p:cNvSpPr>
              <a:spLocks noChangeArrowheads="1"/>
            </p:cNvSpPr>
            <p:nvPr/>
          </p:nvSpPr>
          <p:spPr bwMode="auto">
            <a:xfrm>
              <a:off x="10036176" y="6499225"/>
              <a:ext cx="53975" cy="53975"/>
            </a:xfrm>
            <a:prstGeom prst="ellipse">
              <a:avLst/>
            </a:prstGeom>
            <a:solidFill>
              <a:srgbClr val="0CC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4" name="Oval 727"/>
            <p:cNvSpPr>
              <a:spLocks noChangeArrowheads="1"/>
            </p:cNvSpPr>
            <p:nvPr/>
          </p:nvSpPr>
          <p:spPr bwMode="auto">
            <a:xfrm>
              <a:off x="10275888" y="6356350"/>
              <a:ext cx="55563" cy="53975"/>
            </a:xfrm>
            <a:prstGeom prst="ellipse">
              <a:avLst/>
            </a:prstGeom>
            <a:solidFill>
              <a:srgbClr val="0CC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5" name="Freeform 728"/>
            <p:cNvSpPr/>
            <p:nvPr/>
          </p:nvSpPr>
          <p:spPr bwMode="auto">
            <a:xfrm>
              <a:off x="10464801" y="6910388"/>
              <a:ext cx="354013" cy="276225"/>
            </a:xfrm>
            <a:custGeom>
              <a:avLst/>
              <a:gdLst>
                <a:gd name="T0" fmla="*/ 0 w 223"/>
                <a:gd name="T1" fmla="*/ 128 h 174"/>
                <a:gd name="T2" fmla="*/ 10 w 223"/>
                <a:gd name="T3" fmla="*/ 43 h 174"/>
                <a:gd name="T4" fmla="*/ 218 w 223"/>
                <a:gd name="T5" fmla="*/ 0 h 174"/>
                <a:gd name="T6" fmla="*/ 215 w 223"/>
                <a:gd name="T7" fmla="*/ 66 h 174"/>
                <a:gd name="T8" fmla="*/ 223 w 223"/>
                <a:gd name="T9" fmla="*/ 122 h 174"/>
                <a:gd name="T10" fmla="*/ 193 w 223"/>
                <a:gd name="T11" fmla="*/ 150 h 174"/>
                <a:gd name="T12" fmla="*/ 127 w 223"/>
                <a:gd name="T13" fmla="*/ 174 h 174"/>
                <a:gd name="T14" fmla="*/ 34 w 223"/>
                <a:gd name="T15" fmla="*/ 153 h 174"/>
                <a:gd name="T16" fmla="*/ 0 w 223"/>
                <a:gd name="T17" fmla="*/ 12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3" h="174">
                  <a:moveTo>
                    <a:pt x="0" y="128"/>
                  </a:moveTo>
                  <a:lnTo>
                    <a:pt x="10" y="43"/>
                  </a:lnTo>
                  <a:lnTo>
                    <a:pt x="218" y="0"/>
                  </a:lnTo>
                  <a:lnTo>
                    <a:pt x="215" y="66"/>
                  </a:lnTo>
                  <a:lnTo>
                    <a:pt x="223" y="122"/>
                  </a:lnTo>
                  <a:lnTo>
                    <a:pt x="193" y="150"/>
                  </a:lnTo>
                  <a:lnTo>
                    <a:pt x="127" y="174"/>
                  </a:lnTo>
                  <a:lnTo>
                    <a:pt x="34" y="153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F6B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6" name="Freeform 729"/>
            <p:cNvSpPr/>
            <p:nvPr/>
          </p:nvSpPr>
          <p:spPr bwMode="auto">
            <a:xfrm>
              <a:off x="10464801" y="6910388"/>
              <a:ext cx="354013" cy="276225"/>
            </a:xfrm>
            <a:custGeom>
              <a:avLst/>
              <a:gdLst>
                <a:gd name="T0" fmla="*/ 0 w 223"/>
                <a:gd name="T1" fmla="*/ 128 h 174"/>
                <a:gd name="T2" fmla="*/ 10 w 223"/>
                <a:gd name="T3" fmla="*/ 43 h 174"/>
                <a:gd name="T4" fmla="*/ 218 w 223"/>
                <a:gd name="T5" fmla="*/ 0 h 174"/>
                <a:gd name="T6" fmla="*/ 215 w 223"/>
                <a:gd name="T7" fmla="*/ 66 h 174"/>
                <a:gd name="T8" fmla="*/ 223 w 223"/>
                <a:gd name="T9" fmla="*/ 122 h 174"/>
                <a:gd name="T10" fmla="*/ 193 w 223"/>
                <a:gd name="T11" fmla="*/ 150 h 174"/>
                <a:gd name="T12" fmla="*/ 127 w 223"/>
                <a:gd name="T13" fmla="*/ 174 h 174"/>
                <a:gd name="T14" fmla="*/ 34 w 223"/>
                <a:gd name="T15" fmla="*/ 153 h 174"/>
                <a:gd name="T16" fmla="*/ 0 w 223"/>
                <a:gd name="T17" fmla="*/ 12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3" h="174">
                  <a:moveTo>
                    <a:pt x="0" y="128"/>
                  </a:moveTo>
                  <a:lnTo>
                    <a:pt x="10" y="43"/>
                  </a:lnTo>
                  <a:lnTo>
                    <a:pt x="218" y="0"/>
                  </a:lnTo>
                  <a:lnTo>
                    <a:pt x="215" y="66"/>
                  </a:lnTo>
                  <a:lnTo>
                    <a:pt x="223" y="122"/>
                  </a:lnTo>
                  <a:lnTo>
                    <a:pt x="193" y="150"/>
                  </a:lnTo>
                  <a:lnTo>
                    <a:pt x="127" y="174"/>
                  </a:lnTo>
                  <a:lnTo>
                    <a:pt x="34" y="153"/>
                  </a:lnTo>
                  <a:lnTo>
                    <a:pt x="0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Freeform 730"/>
            <p:cNvSpPr/>
            <p:nvPr/>
          </p:nvSpPr>
          <p:spPr bwMode="auto">
            <a:xfrm>
              <a:off x="10407651" y="7048500"/>
              <a:ext cx="474663" cy="242887"/>
            </a:xfrm>
            <a:custGeom>
              <a:avLst/>
              <a:gdLst>
                <a:gd name="T0" fmla="*/ 25 w 905"/>
                <a:gd name="T1" fmla="*/ 104 h 463"/>
                <a:gd name="T2" fmla="*/ 123 w 905"/>
                <a:gd name="T3" fmla="*/ 0 h 463"/>
                <a:gd name="T4" fmla="*/ 460 w 905"/>
                <a:gd name="T5" fmla="*/ 227 h 463"/>
                <a:gd name="T6" fmla="*/ 769 w 905"/>
                <a:gd name="T7" fmla="*/ 11 h 463"/>
                <a:gd name="T8" fmla="*/ 896 w 905"/>
                <a:gd name="T9" fmla="*/ 104 h 463"/>
                <a:gd name="T10" fmla="*/ 905 w 905"/>
                <a:gd name="T11" fmla="*/ 338 h 463"/>
                <a:gd name="T12" fmla="*/ 344 w 905"/>
                <a:gd name="T13" fmla="*/ 445 h 463"/>
                <a:gd name="T14" fmla="*/ 0 w 905"/>
                <a:gd name="T15" fmla="*/ 299 h 463"/>
                <a:gd name="T16" fmla="*/ 25 w 905"/>
                <a:gd name="T17" fmla="*/ 104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5" h="463">
                  <a:moveTo>
                    <a:pt x="25" y="104"/>
                  </a:move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221" y="241"/>
                    <a:pt x="460" y="227"/>
                  </a:cubicBezTo>
                  <a:cubicBezTo>
                    <a:pt x="700" y="212"/>
                    <a:pt x="769" y="11"/>
                    <a:pt x="769" y="11"/>
                  </a:cubicBezTo>
                  <a:cubicBezTo>
                    <a:pt x="896" y="104"/>
                    <a:pt x="896" y="104"/>
                    <a:pt x="896" y="104"/>
                  </a:cubicBezTo>
                  <a:cubicBezTo>
                    <a:pt x="905" y="338"/>
                    <a:pt x="905" y="338"/>
                    <a:pt x="905" y="338"/>
                  </a:cubicBezTo>
                  <a:cubicBezTo>
                    <a:pt x="905" y="338"/>
                    <a:pt x="420" y="463"/>
                    <a:pt x="344" y="445"/>
                  </a:cubicBezTo>
                  <a:cubicBezTo>
                    <a:pt x="268" y="426"/>
                    <a:pt x="0" y="299"/>
                    <a:pt x="0" y="299"/>
                  </a:cubicBezTo>
                  <a:cubicBezTo>
                    <a:pt x="25" y="104"/>
                    <a:pt x="25" y="104"/>
                    <a:pt x="25" y="104"/>
                  </a:cubicBezTo>
                </a:path>
              </a:pathLst>
            </a:custGeom>
            <a:solidFill>
              <a:srgbClr val="EFB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Freeform 731"/>
            <p:cNvSpPr/>
            <p:nvPr/>
          </p:nvSpPr>
          <p:spPr bwMode="auto">
            <a:xfrm>
              <a:off x="9964738" y="7104063"/>
              <a:ext cx="1370013" cy="879475"/>
            </a:xfrm>
            <a:custGeom>
              <a:avLst/>
              <a:gdLst>
                <a:gd name="T0" fmla="*/ 1741 w 2611"/>
                <a:gd name="T1" fmla="*/ 0 h 1675"/>
                <a:gd name="T2" fmla="*/ 1305 w 2611"/>
                <a:gd name="T3" fmla="*/ 250 h 1675"/>
                <a:gd name="T4" fmla="*/ 870 w 2611"/>
                <a:gd name="T5" fmla="*/ 0 h 1675"/>
                <a:gd name="T6" fmla="*/ 0 w 2611"/>
                <a:gd name="T7" fmla="*/ 968 h 1675"/>
                <a:gd name="T8" fmla="*/ 1305 w 2611"/>
                <a:gd name="T9" fmla="*/ 1675 h 1675"/>
                <a:gd name="T10" fmla="*/ 2611 w 2611"/>
                <a:gd name="T11" fmla="*/ 968 h 1675"/>
                <a:gd name="T12" fmla="*/ 1741 w 2611"/>
                <a:gd name="T13" fmla="*/ 0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1" h="1675">
                  <a:moveTo>
                    <a:pt x="1741" y="0"/>
                  </a:moveTo>
                  <a:cubicBezTo>
                    <a:pt x="1653" y="228"/>
                    <a:pt x="1305" y="250"/>
                    <a:pt x="1305" y="250"/>
                  </a:cubicBezTo>
                  <a:cubicBezTo>
                    <a:pt x="1305" y="250"/>
                    <a:pt x="957" y="228"/>
                    <a:pt x="870" y="0"/>
                  </a:cubicBezTo>
                  <a:cubicBezTo>
                    <a:pt x="870" y="0"/>
                    <a:pt x="65" y="195"/>
                    <a:pt x="0" y="968"/>
                  </a:cubicBezTo>
                  <a:cubicBezTo>
                    <a:pt x="0" y="968"/>
                    <a:pt x="326" y="1610"/>
                    <a:pt x="1305" y="1675"/>
                  </a:cubicBezTo>
                  <a:cubicBezTo>
                    <a:pt x="2285" y="1610"/>
                    <a:pt x="2611" y="968"/>
                    <a:pt x="2611" y="968"/>
                  </a:cubicBezTo>
                  <a:cubicBezTo>
                    <a:pt x="2546" y="195"/>
                    <a:pt x="1741" y="0"/>
                    <a:pt x="1741" y="0"/>
                  </a:cubicBezTo>
                </a:path>
              </a:pathLst>
            </a:custGeom>
            <a:solidFill>
              <a:srgbClr val="3383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Freeform 732"/>
            <p:cNvSpPr/>
            <p:nvPr/>
          </p:nvSpPr>
          <p:spPr bwMode="auto">
            <a:xfrm>
              <a:off x="10301288" y="6208713"/>
              <a:ext cx="696913" cy="911225"/>
            </a:xfrm>
            <a:custGeom>
              <a:avLst/>
              <a:gdLst>
                <a:gd name="T0" fmla="*/ 1256 w 1327"/>
                <a:gd name="T1" fmla="*/ 337 h 1735"/>
                <a:gd name="T2" fmla="*/ 663 w 1327"/>
                <a:gd name="T3" fmla="*/ 0 h 1735"/>
                <a:gd name="T4" fmla="*/ 70 w 1327"/>
                <a:gd name="T5" fmla="*/ 337 h 1735"/>
                <a:gd name="T6" fmla="*/ 130 w 1327"/>
                <a:gd name="T7" fmla="*/ 1115 h 1735"/>
                <a:gd name="T8" fmla="*/ 663 w 1327"/>
                <a:gd name="T9" fmla="*/ 1735 h 1735"/>
                <a:gd name="T10" fmla="*/ 1196 w 1327"/>
                <a:gd name="T11" fmla="*/ 1115 h 1735"/>
                <a:gd name="T12" fmla="*/ 1256 w 1327"/>
                <a:gd name="T13" fmla="*/ 337 h 1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7" h="1735">
                  <a:moveTo>
                    <a:pt x="1256" y="337"/>
                  </a:moveTo>
                  <a:cubicBezTo>
                    <a:pt x="1186" y="82"/>
                    <a:pt x="663" y="0"/>
                    <a:pt x="663" y="0"/>
                  </a:cubicBezTo>
                  <a:cubicBezTo>
                    <a:pt x="663" y="0"/>
                    <a:pt x="141" y="82"/>
                    <a:pt x="70" y="337"/>
                  </a:cubicBezTo>
                  <a:cubicBezTo>
                    <a:pt x="0" y="593"/>
                    <a:pt x="54" y="887"/>
                    <a:pt x="130" y="1115"/>
                  </a:cubicBezTo>
                  <a:cubicBezTo>
                    <a:pt x="206" y="1344"/>
                    <a:pt x="359" y="1626"/>
                    <a:pt x="663" y="1735"/>
                  </a:cubicBezTo>
                  <a:cubicBezTo>
                    <a:pt x="968" y="1626"/>
                    <a:pt x="1120" y="1344"/>
                    <a:pt x="1196" y="1115"/>
                  </a:cubicBezTo>
                  <a:cubicBezTo>
                    <a:pt x="1273" y="887"/>
                    <a:pt x="1327" y="593"/>
                    <a:pt x="1256" y="337"/>
                  </a:cubicBezTo>
                </a:path>
              </a:pathLst>
            </a:custGeom>
            <a:solidFill>
              <a:srgbClr val="5E3B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0" name="Freeform 733"/>
            <p:cNvSpPr>
              <a:spLocks noEditPoints="1"/>
            </p:cNvSpPr>
            <p:nvPr/>
          </p:nvSpPr>
          <p:spPr bwMode="auto">
            <a:xfrm>
              <a:off x="10696576" y="6218238"/>
              <a:ext cx="280988" cy="304800"/>
            </a:xfrm>
            <a:custGeom>
              <a:avLst/>
              <a:gdLst>
                <a:gd name="T0" fmla="*/ 503 w 536"/>
                <a:gd name="T1" fmla="*/ 319 h 578"/>
                <a:gd name="T2" fmla="*/ 503 w 536"/>
                <a:gd name="T3" fmla="*/ 319 h 578"/>
                <a:gd name="T4" fmla="*/ 503 w 536"/>
                <a:gd name="T5" fmla="*/ 318 h 578"/>
                <a:gd name="T6" fmla="*/ 503 w 536"/>
                <a:gd name="T7" fmla="*/ 318 h 578"/>
                <a:gd name="T8" fmla="*/ 503 w 536"/>
                <a:gd name="T9" fmla="*/ 318 h 578"/>
                <a:gd name="T10" fmla="*/ 502 w 536"/>
                <a:gd name="T11" fmla="*/ 316 h 578"/>
                <a:gd name="T12" fmla="*/ 502 w 536"/>
                <a:gd name="T13" fmla="*/ 316 h 578"/>
                <a:gd name="T14" fmla="*/ 502 w 536"/>
                <a:gd name="T15" fmla="*/ 316 h 578"/>
                <a:gd name="T16" fmla="*/ 502 w 536"/>
                <a:gd name="T17" fmla="*/ 315 h 578"/>
                <a:gd name="T18" fmla="*/ 502 w 536"/>
                <a:gd name="T19" fmla="*/ 315 h 578"/>
                <a:gd name="T20" fmla="*/ 502 w 536"/>
                <a:gd name="T21" fmla="*/ 315 h 578"/>
                <a:gd name="T22" fmla="*/ 502 w 536"/>
                <a:gd name="T23" fmla="*/ 313 h 578"/>
                <a:gd name="T24" fmla="*/ 502 w 536"/>
                <a:gd name="T25" fmla="*/ 313 h 578"/>
                <a:gd name="T26" fmla="*/ 502 w 536"/>
                <a:gd name="T27" fmla="*/ 313 h 578"/>
                <a:gd name="T28" fmla="*/ 501 w 536"/>
                <a:gd name="T29" fmla="*/ 312 h 578"/>
                <a:gd name="T30" fmla="*/ 501 w 536"/>
                <a:gd name="T31" fmla="*/ 312 h 578"/>
                <a:gd name="T32" fmla="*/ 501 w 536"/>
                <a:gd name="T33" fmla="*/ 312 h 578"/>
                <a:gd name="T34" fmla="*/ 501 w 536"/>
                <a:gd name="T35" fmla="*/ 310 h 578"/>
                <a:gd name="T36" fmla="*/ 501 w 536"/>
                <a:gd name="T37" fmla="*/ 310 h 578"/>
                <a:gd name="T38" fmla="*/ 501 w 536"/>
                <a:gd name="T39" fmla="*/ 310 h 578"/>
                <a:gd name="T40" fmla="*/ 500 w 536"/>
                <a:gd name="T41" fmla="*/ 309 h 578"/>
                <a:gd name="T42" fmla="*/ 500 w 536"/>
                <a:gd name="T43" fmla="*/ 309 h 578"/>
                <a:gd name="T44" fmla="*/ 500 w 536"/>
                <a:gd name="T45" fmla="*/ 308 h 578"/>
                <a:gd name="T46" fmla="*/ 500 w 536"/>
                <a:gd name="T47" fmla="*/ 308 h 578"/>
                <a:gd name="T48" fmla="*/ 500 w 536"/>
                <a:gd name="T49" fmla="*/ 308 h 578"/>
                <a:gd name="T50" fmla="*/ 500 w 536"/>
                <a:gd name="T51" fmla="*/ 307 h 578"/>
                <a:gd name="T52" fmla="*/ 499 w 536"/>
                <a:gd name="T53" fmla="*/ 306 h 578"/>
                <a:gd name="T54" fmla="*/ 499 w 536"/>
                <a:gd name="T55" fmla="*/ 306 h 578"/>
                <a:gd name="T56" fmla="*/ 499 w 536"/>
                <a:gd name="T57" fmla="*/ 306 h 578"/>
                <a:gd name="T58" fmla="*/ 499 w 536"/>
                <a:gd name="T59" fmla="*/ 305 h 578"/>
                <a:gd name="T60" fmla="*/ 499 w 536"/>
                <a:gd name="T61" fmla="*/ 305 h 578"/>
                <a:gd name="T62" fmla="*/ 499 w 536"/>
                <a:gd name="T63" fmla="*/ 304 h 578"/>
                <a:gd name="T64" fmla="*/ 498 w 536"/>
                <a:gd name="T65" fmla="*/ 303 h 578"/>
                <a:gd name="T66" fmla="*/ 498 w 536"/>
                <a:gd name="T67" fmla="*/ 303 h 578"/>
                <a:gd name="T68" fmla="*/ 498 w 536"/>
                <a:gd name="T69" fmla="*/ 302 h 578"/>
                <a:gd name="T70" fmla="*/ 497 w 536"/>
                <a:gd name="T71" fmla="*/ 301 h 578"/>
                <a:gd name="T72" fmla="*/ 497 w 536"/>
                <a:gd name="T73" fmla="*/ 301 h 578"/>
                <a:gd name="T74" fmla="*/ 497 w 536"/>
                <a:gd name="T75" fmla="*/ 300 h 578"/>
                <a:gd name="T76" fmla="*/ 497 w 536"/>
                <a:gd name="T77" fmla="*/ 299 h 578"/>
                <a:gd name="T78" fmla="*/ 497 w 536"/>
                <a:gd name="T79" fmla="*/ 299 h 578"/>
                <a:gd name="T80" fmla="*/ 496 w 536"/>
                <a:gd name="T81" fmla="*/ 298 h 578"/>
                <a:gd name="T82" fmla="*/ 496 w 536"/>
                <a:gd name="T83" fmla="*/ 297 h 578"/>
                <a:gd name="T84" fmla="*/ 496 w 536"/>
                <a:gd name="T85" fmla="*/ 297 h 578"/>
                <a:gd name="T86" fmla="*/ 495 w 536"/>
                <a:gd name="T87" fmla="*/ 295 h 578"/>
                <a:gd name="T88" fmla="*/ 494 w 536"/>
                <a:gd name="T89" fmla="*/ 293 h 578"/>
                <a:gd name="T90" fmla="*/ 494 w 536"/>
                <a:gd name="T91" fmla="*/ 293 h 578"/>
                <a:gd name="T92" fmla="*/ 80 w 536"/>
                <a:gd name="T93" fmla="*/ 21 h 578"/>
                <a:gd name="T94" fmla="*/ 79 w 536"/>
                <a:gd name="T95" fmla="*/ 21 h 578"/>
                <a:gd name="T96" fmla="*/ 79 w 536"/>
                <a:gd name="T97" fmla="*/ 21 h 578"/>
                <a:gd name="T98" fmla="*/ 0 w 536"/>
                <a:gd name="T99" fmla="*/ 0 h 578"/>
                <a:gd name="T100" fmla="*/ 0 w 536"/>
                <a:gd name="T101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36" h="578">
                  <a:moveTo>
                    <a:pt x="503" y="319"/>
                  </a:moveTo>
                  <a:cubicBezTo>
                    <a:pt x="503" y="319"/>
                    <a:pt x="503" y="319"/>
                    <a:pt x="503" y="319"/>
                  </a:cubicBezTo>
                  <a:cubicBezTo>
                    <a:pt x="526" y="403"/>
                    <a:pt x="536" y="490"/>
                    <a:pt x="536" y="578"/>
                  </a:cubicBezTo>
                  <a:cubicBezTo>
                    <a:pt x="536" y="490"/>
                    <a:pt x="526" y="403"/>
                    <a:pt x="503" y="319"/>
                  </a:cubicBezTo>
                  <a:cubicBezTo>
                    <a:pt x="503" y="319"/>
                    <a:pt x="503" y="319"/>
                    <a:pt x="503" y="319"/>
                  </a:cubicBezTo>
                  <a:moveTo>
                    <a:pt x="503" y="318"/>
                  </a:moveTo>
                  <a:cubicBezTo>
                    <a:pt x="503" y="318"/>
                    <a:pt x="503" y="318"/>
                    <a:pt x="503" y="318"/>
                  </a:cubicBezTo>
                  <a:cubicBezTo>
                    <a:pt x="503" y="318"/>
                    <a:pt x="503" y="318"/>
                    <a:pt x="503" y="318"/>
                  </a:cubicBezTo>
                  <a:moveTo>
                    <a:pt x="503" y="317"/>
                  </a:moveTo>
                  <a:cubicBezTo>
                    <a:pt x="503" y="317"/>
                    <a:pt x="503" y="317"/>
                    <a:pt x="503" y="318"/>
                  </a:cubicBezTo>
                  <a:cubicBezTo>
                    <a:pt x="503" y="317"/>
                    <a:pt x="503" y="317"/>
                    <a:pt x="503" y="317"/>
                  </a:cubicBezTo>
                  <a:moveTo>
                    <a:pt x="502" y="316"/>
                  </a:moveTo>
                  <a:cubicBezTo>
                    <a:pt x="503" y="316"/>
                    <a:pt x="503" y="317"/>
                    <a:pt x="503" y="317"/>
                  </a:cubicBezTo>
                  <a:cubicBezTo>
                    <a:pt x="503" y="317"/>
                    <a:pt x="503" y="316"/>
                    <a:pt x="502" y="316"/>
                  </a:cubicBezTo>
                  <a:moveTo>
                    <a:pt x="502" y="316"/>
                  </a:moveTo>
                  <a:cubicBezTo>
                    <a:pt x="502" y="316"/>
                    <a:pt x="502" y="316"/>
                    <a:pt x="502" y="316"/>
                  </a:cubicBezTo>
                  <a:cubicBezTo>
                    <a:pt x="502" y="316"/>
                    <a:pt x="502" y="316"/>
                    <a:pt x="502" y="316"/>
                  </a:cubicBezTo>
                  <a:moveTo>
                    <a:pt x="502" y="315"/>
                  </a:moveTo>
                  <a:cubicBezTo>
                    <a:pt x="502" y="315"/>
                    <a:pt x="502" y="315"/>
                    <a:pt x="502" y="315"/>
                  </a:cubicBezTo>
                  <a:cubicBezTo>
                    <a:pt x="502" y="315"/>
                    <a:pt x="502" y="315"/>
                    <a:pt x="502" y="315"/>
                  </a:cubicBezTo>
                  <a:moveTo>
                    <a:pt x="502" y="314"/>
                  </a:moveTo>
                  <a:cubicBezTo>
                    <a:pt x="502" y="314"/>
                    <a:pt x="502" y="314"/>
                    <a:pt x="502" y="315"/>
                  </a:cubicBezTo>
                  <a:cubicBezTo>
                    <a:pt x="502" y="314"/>
                    <a:pt x="502" y="314"/>
                    <a:pt x="502" y="314"/>
                  </a:cubicBezTo>
                  <a:moveTo>
                    <a:pt x="502" y="313"/>
                  </a:moveTo>
                  <a:cubicBezTo>
                    <a:pt x="502" y="314"/>
                    <a:pt x="502" y="314"/>
                    <a:pt x="502" y="314"/>
                  </a:cubicBezTo>
                  <a:cubicBezTo>
                    <a:pt x="502" y="314"/>
                    <a:pt x="502" y="314"/>
                    <a:pt x="502" y="313"/>
                  </a:cubicBezTo>
                  <a:moveTo>
                    <a:pt x="501" y="313"/>
                  </a:moveTo>
                  <a:cubicBezTo>
                    <a:pt x="501" y="313"/>
                    <a:pt x="501" y="313"/>
                    <a:pt x="502" y="313"/>
                  </a:cubicBezTo>
                  <a:cubicBezTo>
                    <a:pt x="501" y="313"/>
                    <a:pt x="501" y="313"/>
                    <a:pt x="501" y="313"/>
                  </a:cubicBezTo>
                  <a:moveTo>
                    <a:pt x="501" y="312"/>
                  </a:moveTo>
                  <a:cubicBezTo>
                    <a:pt x="501" y="312"/>
                    <a:pt x="501" y="312"/>
                    <a:pt x="501" y="312"/>
                  </a:cubicBezTo>
                  <a:cubicBezTo>
                    <a:pt x="501" y="312"/>
                    <a:pt x="501" y="312"/>
                    <a:pt x="501" y="312"/>
                  </a:cubicBezTo>
                  <a:moveTo>
                    <a:pt x="501" y="311"/>
                  </a:moveTo>
                  <a:cubicBezTo>
                    <a:pt x="501" y="311"/>
                    <a:pt x="501" y="311"/>
                    <a:pt x="501" y="312"/>
                  </a:cubicBezTo>
                  <a:cubicBezTo>
                    <a:pt x="501" y="311"/>
                    <a:pt x="501" y="311"/>
                    <a:pt x="501" y="311"/>
                  </a:cubicBezTo>
                  <a:moveTo>
                    <a:pt x="501" y="310"/>
                  </a:moveTo>
                  <a:cubicBezTo>
                    <a:pt x="501" y="311"/>
                    <a:pt x="501" y="311"/>
                    <a:pt x="501" y="311"/>
                  </a:cubicBezTo>
                  <a:cubicBezTo>
                    <a:pt x="501" y="311"/>
                    <a:pt x="501" y="311"/>
                    <a:pt x="501" y="310"/>
                  </a:cubicBezTo>
                  <a:moveTo>
                    <a:pt x="500" y="310"/>
                  </a:moveTo>
                  <a:cubicBezTo>
                    <a:pt x="500" y="310"/>
                    <a:pt x="501" y="310"/>
                    <a:pt x="501" y="310"/>
                  </a:cubicBezTo>
                  <a:cubicBezTo>
                    <a:pt x="501" y="310"/>
                    <a:pt x="500" y="310"/>
                    <a:pt x="500" y="310"/>
                  </a:cubicBezTo>
                  <a:moveTo>
                    <a:pt x="500" y="309"/>
                  </a:moveTo>
                  <a:cubicBezTo>
                    <a:pt x="500" y="309"/>
                    <a:pt x="500" y="309"/>
                    <a:pt x="500" y="309"/>
                  </a:cubicBezTo>
                  <a:cubicBezTo>
                    <a:pt x="500" y="309"/>
                    <a:pt x="500" y="309"/>
                    <a:pt x="500" y="309"/>
                  </a:cubicBezTo>
                  <a:moveTo>
                    <a:pt x="500" y="308"/>
                  </a:moveTo>
                  <a:cubicBezTo>
                    <a:pt x="500" y="308"/>
                    <a:pt x="500" y="308"/>
                    <a:pt x="500" y="308"/>
                  </a:cubicBezTo>
                  <a:cubicBezTo>
                    <a:pt x="500" y="308"/>
                    <a:pt x="500" y="308"/>
                    <a:pt x="500" y="308"/>
                  </a:cubicBezTo>
                  <a:moveTo>
                    <a:pt x="500" y="308"/>
                  </a:moveTo>
                  <a:cubicBezTo>
                    <a:pt x="500" y="308"/>
                    <a:pt x="500" y="308"/>
                    <a:pt x="500" y="308"/>
                  </a:cubicBezTo>
                  <a:cubicBezTo>
                    <a:pt x="500" y="308"/>
                    <a:pt x="500" y="308"/>
                    <a:pt x="500" y="308"/>
                  </a:cubicBezTo>
                  <a:moveTo>
                    <a:pt x="500" y="307"/>
                  </a:moveTo>
                  <a:cubicBezTo>
                    <a:pt x="500" y="307"/>
                    <a:pt x="500" y="307"/>
                    <a:pt x="500" y="307"/>
                  </a:cubicBezTo>
                  <a:cubicBezTo>
                    <a:pt x="500" y="307"/>
                    <a:pt x="500" y="307"/>
                    <a:pt x="500" y="307"/>
                  </a:cubicBezTo>
                  <a:moveTo>
                    <a:pt x="499" y="306"/>
                  </a:moveTo>
                  <a:cubicBezTo>
                    <a:pt x="499" y="306"/>
                    <a:pt x="499" y="306"/>
                    <a:pt x="499" y="306"/>
                  </a:cubicBezTo>
                  <a:cubicBezTo>
                    <a:pt x="499" y="306"/>
                    <a:pt x="499" y="306"/>
                    <a:pt x="499" y="306"/>
                  </a:cubicBezTo>
                  <a:moveTo>
                    <a:pt x="499" y="305"/>
                  </a:moveTo>
                  <a:cubicBezTo>
                    <a:pt x="499" y="305"/>
                    <a:pt x="499" y="306"/>
                    <a:pt x="499" y="306"/>
                  </a:cubicBezTo>
                  <a:cubicBezTo>
                    <a:pt x="499" y="306"/>
                    <a:pt x="499" y="305"/>
                    <a:pt x="499" y="305"/>
                  </a:cubicBezTo>
                  <a:moveTo>
                    <a:pt x="499" y="305"/>
                  </a:moveTo>
                  <a:cubicBezTo>
                    <a:pt x="499" y="305"/>
                    <a:pt x="499" y="305"/>
                    <a:pt x="499" y="305"/>
                  </a:cubicBezTo>
                  <a:cubicBezTo>
                    <a:pt x="499" y="305"/>
                    <a:pt x="499" y="305"/>
                    <a:pt x="499" y="305"/>
                  </a:cubicBezTo>
                  <a:moveTo>
                    <a:pt x="498" y="304"/>
                  </a:moveTo>
                  <a:cubicBezTo>
                    <a:pt x="498" y="304"/>
                    <a:pt x="498" y="304"/>
                    <a:pt x="499" y="304"/>
                  </a:cubicBezTo>
                  <a:cubicBezTo>
                    <a:pt x="498" y="304"/>
                    <a:pt x="498" y="304"/>
                    <a:pt x="498" y="304"/>
                  </a:cubicBezTo>
                  <a:moveTo>
                    <a:pt x="498" y="303"/>
                  </a:moveTo>
                  <a:cubicBezTo>
                    <a:pt x="498" y="303"/>
                    <a:pt x="498" y="303"/>
                    <a:pt x="498" y="303"/>
                  </a:cubicBezTo>
                  <a:cubicBezTo>
                    <a:pt x="498" y="303"/>
                    <a:pt x="498" y="303"/>
                    <a:pt x="498" y="303"/>
                  </a:cubicBezTo>
                  <a:moveTo>
                    <a:pt x="498" y="302"/>
                  </a:moveTo>
                  <a:cubicBezTo>
                    <a:pt x="498" y="302"/>
                    <a:pt x="498" y="302"/>
                    <a:pt x="498" y="302"/>
                  </a:cubicBezTo>
                  <a:cubicBezTo>
                    <a:pt x="498" y="302"/>
                    <a:pt x="498" y="302"/>
                    <a:pt x="498" y="302"/>
                  </a:cubicBezTo>
                  <a:moveTo>
                    <a:pt x="497" y="301"/>
                  </a:moveTo>
                  <a:cubicBezTo>
                    <a:pt x="497" y="301"/>
                    <a:pt x="497" y="301"/>
                    <a:pt x="497" y="301"/>
                  </a:cubicBezTo>
                  <a:cubicBezTo>
                    <a:pt x="497" y="301"/>
                    <a:pt x="497" y="301"/>
                    <a:pt x="497" y="301"/>
                  </a:cubicBezTo>
                  <a:moveTo>
                    <a:pt x="497" y="300"/>
                  </a:moveTo>
                  <a:cubicBezTo>
                    <a:pt x="497" y="300"/>
                    <a:pt x="497" y="300"/>
                    <a:pt x="497" y="300"/>
                  </a:cubicBezTo>
                  <a:cubicBezTo>
                    <a:pt x="497" y="300"/>
                    <a:pt x="497" y="300"/>
                    <a:pt x="497" y="300"/>
                  </a:cubicBezTo>
                  <a:moveTo>
                    <a:pt x="497" y="299"/>
                  </a:moveTo>
                  <a:cubicBezTo>
                    <a:pt x="497" y="299"/>
                    <a:pt x="497" y="299"/>
                    <a:pt x="497" y="299"/>
                  </a:cubicBezTo>
                  <a:cubicBezTo>
                    <a:pt x="497" y="299"/>
                    <a:pt x="497" y="299"/>
                    <a:pt x="497" y="299"/>
                  </a:cubicBezTo>
                  <a:moveTo>
                    <a:pt x="496" y="297"/>
                  </a:moveTo>
                  <a:cubicBezTo>
                    <a:pt x="496" y="297"/>
                    <a:pt x="496" y="298"/>
                    <a:pt x="496" y="298"/>
                  </a:cubicBezTo>
                  <a:cubicBezTo>
                    <a:pt x="496" y="298"/>
                    <a:pt x="496" y="297"/>
                    <a:pt x="496" y="297"/>
                  </a:cubicBezTo>
                  <a:moveTo>
                    <a:pt x="496" y="297"/>
                  </a:moveTo>
                  <a:cubicBezTo>
                    <a:pt x="496" y="297"/>
                    <a:pt x="496" y="297"/>
                    <a:pt x="496" y="297"/>
                  </a:cubicBezTo>
                  <a:cubicBezTo>
                    <a:pt x="496" y="297"/>
                    <a:pt x="496" y="297"/>
                    <a:pt x="496" y="297"/>
                  </a:cubicBezTo>
                  <a:moveTo>
                    <a:pt x="495" y="295"/>
                  </a:moveTo>
                  <a:cubicBezTo>
                    <a:pt x="495" y="295"/>
                    <a:pt x="495" y="295"/>
                    <a:pt x="495" y="295"/>
                  </a:cubicBezTo>
                  <a:cubicBezTo>
                    <a:pt x="495" y="295"/>
                    <a:pt x="495" y="295"/>
                    <a:pt x="495" y="295"/>
                  </a:cubicBezTo>
                  <a:moveTo>
                    <a:pt x="494" y="293"/>
                  </a:moveTo>
                  <a:cubicBezTo>
                    <a:pt x="494" y="293"/>
                    <a:pt x="494" y="293"/>
                    <a:pt x="494" y="293"/>
                  </a:cubicBezTo>
                  <a:cubicBezTo>
                    <a:pt x="494" y="293"/>
                    <a:pt x="494" y="293"/>
                    <a:pt x="494" y="293"/>
                  </a:cubicBezTo>
                  <a:moveTo>
                    <a:pt x="80" y="21"/>
                  </a:moveTo>
                  <a:cubicBezTo>
                    <a:pt x="80" y="21"/>
                    <a:pt x="80" y="21"/>
                    <a:pt x="80" y="21"/>
                  </a:cubicBezTo>
                  <a:cubicBezTo>
                    <a:pt x="80" y="21"/>
                    <a:pt x="80" y="21"/>
                    <a:pt x="80" y="21"/>
                  </a:cubicBezTo>
                  <a:moveTo>
                    <a:pt x="79" y="21"/>
                  </a:move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3" y="6"/>
                    <a:pt x="50" y="13"/>
                    <a:pt x="79" y="21"/>
                  </a:cubicBezTo>
                  <a:cubicBezTo>
                    <a:pt x="50" y="13"/>
                    <a:pt x="23" y="6"/>
                    <a:pt x="0" y="0"/>
                  </a:cubicBezTo>
                </a:path>
              </a:pathLst>
            </a:custGeom>
            <a:solidFill>
              <a:srgbClr val="3F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Freeform 734"/>
            <p:cNvSpPr/>
            <p:nvPr/>
          </p:nvSpPr>
          <p:spPr bwMode="auto">
            <a:xfrm>
              <a:off x="10685463" y="6218238"/>
              <a:ext cx="292100" cy="887412"/>
            </a:xfrm>
            <a:custGeom>
              <a:avLst/>
              <a:gdLst>
                <a:gd name="T0" fmla="*/ 0 w 557"/>
                <a:gd name="T1" fmla="*/ 1689 h 1689"/>
                <a:gd name="T2" fmla="*/ 557 w 557"/>
                <a:gd name="T3" fmla="*/ 578 h 1689"/>
                <a:gd name="T4" fmla="*/ 524 w 557"/>
                <a:gd name="T5" fmla="*/ 319 h 1689"/>
                <a:gd name="T6" fmla="*/ 524 w 557"/>
                <a:gd name="T7" fmla="*/ 318 h 1689"/>
                <a:gd name="T8" fmla="*/ 524 w 557"/>
                <a:gd name="T9" fmla="*/ 317 h 1689"/>
                <a:gd name="T10" fmla="*/ 523 w 557"/>
                <a:gd name="T11" fmla="*/ 316 h 1689"/>
                <a:gd name="T12" fmla="*/ 523 w 557"/>
                <a:gd name="T13" fmla="*/ 316 h 1689"/>
                <a:gd name="T14" fmla="*/ 523 w 557"/>
                <a:gd name="T15" fmla="*/ 315 h 1689"/>
                <a:gd name="T16" fmla="*/ 523 w 557"/>
                <a:gd name="T17" fmla="*/ 314 h 1689"/>
                <a:gd name="T18" fmla="*/ 523 w 557"/>
                <a:gd name="T19" fmla="*/ 313 h 1689"/>
                <a:gd name="T20" fmla="*/ 522 w 557"/>
                <a:gd name="T21" fmla="*/ 313 h 1689"/>
                <a:gd name="T22" fmla="*/ 522 w 557"/>
                <a:gd name="T23" fmla="*/ 312 h 1689"/>
                <a:gd name="T24" fmla="*/ 522 w 557"/>
                <a:gd name="T25" fmla="*/ 311 h 1689"/>
                <a:gd name="T26" fmla="*/ 522 w 557"/>
                <a:gd name="T27" fmla="*/ 310 h 1689"/>
                <a:gd name="T28" fmla="*/ 521 w 557"/>
                <a:gd name="T29" fmla="*/ 310 h 1689"/>
                <a:gd name="T30" fmla="*/ 521 w 557"/>
                <a:gd name="T31" fmla="*/ 309 h 1689"/>
                <a:gd name="T32" fmla="*/ 521 w 557"/>
                <a:gd name="T33" fmla="*/ 308 h 1689"/>
                <a:gd name="T34" fmla="*/ 521 w 557"/>
                <a:gd name="T35" fmla="*/ 308 h 1689"/>
                <a:gd name="T36" fmla="*/ 521 w 557"/>
                <a:gd name="T37" fmla="*/ 307 h 1689"/>
                <a:gd name="T38" fmla="*/ 520 w 557"/>
                <a:gd name="T39" fmla="*/ 306 h 1689"/>
                <a:gd name="T40" fmla="*/ 520 w 557"/>
                <a:gd name="T41" fmla="*/ 305 h 1689"/>
                <a:gd name="T42" fmla="*/ 520 w 557"/>
                <a:gd name="T43" fmla="*/ 305 h 1689"/>
                <a:gd name="T44" fmla="*/ 519 w 557"/>
                <a:gd name="T45" fmla="*/ 304 h 1689"/>
                <a:gd name="T46" fmla="*/ 519 w 557"/>
                <a:gd name="T47" fmla="*/ 303 h 1689"/>
                <a:gd name="T48" fmla="*/ 519 w 557"/>
                <a:gd name="T49" fmla="*/ 302 h 1689"/>
                <a:gd name="T50" fmla="*/ 518 w 557"/>
                <a:gd name="T51" fmla="*/ 301 h 1689"/>
                <a:gd name="T52" fmla="*/ 518 w 557"/>
                <a:gd name="T53" fmla="*/ 300 h 1689"/>
                <a:gd name="T54" fmla="*/ 518 w 557"/>
                <a:gd name="T55" fmla="*/ 299 h 1689"/>
                <a:gd name="T56" fmla="*/ 517 w 557"/>
                <a:gd name="T57" fmla="*/ 297 h 1689"/>
                <a:gd name="T58" fmla="*/ 517 w 557"/>
                <a:gd name="T59" fmla="*/ 297 h 1689"/>
                <a:gd name="T60" fmla="*/ 516 w 557"/>
                <a:gd name="T61" fmla="*/ 295 h 1689"/>
                <a:gd name="T62" fmla="*/ 515 w 557"/>
                <a:gd name="T63" fmla="*/ 293 h 1689"/>
                <a:gd name="T64" fmla="*/ 101 w 557"/>
                <a:gd name="T65" fmla="*/ 21 h 1689"/>
                <a:gd name="T66" fmla="*/ 100 w 557"/>
                <a:gd name="T67" fmla="*/ 21 h 1689"/>
                <a:gd name="T68" fmla="*/ 21 w 557"/>
                <a:gd name="T69" fmla="*/ 0 h 1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7" h="1689">
                  <a:moveTo>
                    <a:pt x="21" y="0"/>
                  </a:moveTo>
                  <a:cubicBezTo>
                    <a:pt x="170" y="218"/>
                    <a:pt x="469" y="820"/>
                    <a:pt x="0" y="1689"/>
                  </a:cubicBezTo>
                  <a:cubicBezTo>
                    <a:pt x="259" y="1564"/>
                    <a:pt x="394" y="1308"/>
                    <a:pt x="464" y="1097"/>
                  </a:cubicBezTo>
                  <a:cubicBezTo>
                    <a:pt x="516" y="943"/>
                    <a:pt x="557" y="760"/>
                    <a:pt x="557" y="578"/>
                  </a:cubicBezTo>
                  <a:cubicBezTo>
                    <a:pt x="557" y="490"/>
                    <a:pt x="547" y="403"/>
                    <a:pt x="524" y="319"/>
                  </a:cubicBezTo>
                  <a:cubicBezTo>
                    <a:pt x="524" y="319"/>
                    <a:pt x="524" y="319"/>
                    <a:pt x="524" y="319"/>
                  </a:cubicBezTo>
                  <a:cubicBezTo>
                    <a:pt x="524" y="318"/>
                    <a:pt x="524" y="318"/>
                    <a:pt x="524" y="318"/>
                  </a:cubicBezTo>
                  <a:cubicBezTo>
                    <a:pt x="524" y="318"/>
                    <a:pt x="524" y="318"/>
                    <a:pt x="524" y="318"/>
                  </a:cubicBezTo>
                  <a:cubicBezTo>
                    <a:pt x="524" y="318"/>
                    <a:pt x="524" y="318"/>
                    <a:pt x="524" y="318"/>
                  </a:cubicBezTo>
                  <a:cubicBezTo>
                    <a:pt x="524" y="317"/>
                    <a:pt x="524" y="317"/>
                    <a:pt x="524" y="317"/>
                  </a:cubicBezTo>
                  <a:cubicBezTo>
                    <a:pt x="524" y="317"/>
                    <a:pt x="524" y="317"/>
                    <a:pt x="524" y="317"/>
                  </a:cubicBezTo>
                  <a:cubicBezTo>
                    <a:pt x="524" y="317"/>
                    <a:pt x="524" y="316"/>
                    <a:pt x="523" y="316"/>
                  </a:cubicBezTo>
                  <a:cubicBezTo>
                    <a:pt x="523" y="316"/>
                    <a:pt x="523" y="316"/>
                    <a:pt x="523" y="316"/>
                  </a:cubicBezTo>
                  <a:cubicBezTo>
                    <a:pt x="523" y="316"/>
                    <a:pt x="523" y="316"/>
                    <a:pt x="523" y="316"/>
                  </a:cubicBezTo>
                  <a:cubicBezTo>
                    <a:pt x="523" y="316"/>
                    <a:pt x="523" y="315"/>
                    <a:pt x="523" y="315"/>
                  </a:cubicBezTo>
                  <a:cubicBezTo>
                    <a:pt x="523" y="315"/>
                    <a:pt x="523" y="315"/>
                    <a:pt x="523" y="315"/>
                  </a:cubicBezTo>
                  <a:cubicBezTo>
                    <a:pt x="523" y="315"/>
                    <a:pt x="523" y="315"/>
                    <a:pt x="523" y="315"/>
                  </a:cubicBezTo>
                  <a:cubicBezTo>
                    <a:pt x="523" y="314"/>
                    <a:pt x="523" y="314"/>
                    <a:pt x="523" y="314"/>
                  </a:cubicBezTo>
                  <a:cubicBezTo>
                    <a:pt x="523" y="314"/>
                    <a:pt x="523" y="314"/>
                    <a:pt x="523" y="314"/>
                  </a:cubicBezTo>
                  <a:cubicBezTo>
                    <a:pt x="523" y="314"/>
                    <a:pt x="523" y="314"/>
                    <a:pt x="523" y="313"/>
                  </a:cubicBezTo>
                  <a:cubicBezTo>
                    <a:pt x="523" y="313"/>
                    <a:pt x="523" y="313"/>
                    <a:pt x="523" y="313"/>
                  </a:cubicBezTo>
                  <a:cubicBezTo>
                    <a:pt x="522" y="313"/>
                    <a:pt x="522" y="313"/>
                    <a:pt x="522" y="313"/>
                  </a:cubicBezTo>
                  <a:cubicBezTo>
                    <a:pt x="522" y="312"/>
                    <a:pt x="522" y="312"/>
                    <a:pt x="522" y="312"/>
                  </a:cubicBezTo>
                  <a:cubicBezTo>
                    <a:pt x="522" y="312"/>
                    <a:pt x="522" y="312"/>
                    <a:pt x="522" y="312"/>
                  </a:cubicBezTo>
                  <a:cubicBezTo>
                    <a:pt x="522" y="312"/>
                    <a:pt x="522" y="312"/>
                    <a:pt x="522" y="312"/>
                  </a:cubicBezTo>
                  <a:cubicBezTo>
                    <a:pt x="522" y="311"/>
                    <a:pt x="522" y="311"/>
                    <a:pt x="522" y="311"/>
                  </a:cubicBezTo>
                  <a:cubicBezTo>
                    <a:pt x="522" y="311"/>
                    <a:pt x="522" y="311"/>
                    <a:pt x="522" y="311"/>
                  </a:cubicBezTo>
                  <a:cubicBezTo>
                    <a:pt x="522" y="311"/>
                    <a:pt x="522" y="311"/>
                    <a:pt x="522" y="310"/>
                  </a:cubicBezTo>
                  <a:cubicBezTo>
                    <a:pt x="522" y="310"/>
                    <a:pt x="522" y="310"/>
                    <a:pt x="522" y="310"/>
                  </a:cubicBezTo>
                  <a:cubicBezTo>
                    <a:pt x="522" y="310"/>
                    <a:pt x="521" y="310"/>
                    <a:pt x="521" y="310"/>
                  </a:cubicBezTo>
                  <a:cubicBezTo>
                    <a:pt x="521" y="310"/>
                    <a:pt x="521" y="310"/>
                    <a:pt x="521" y="309"/>
                  </a:cubicBezTo>
                  <a:cubicBezTo>
                    <a:pt x="521" y="309"/>
                    <a:pt x="521" y="309"/>
                    <a:pt x="521" y="309"/>
                  </a:cubicBezTo>
                  <a:cubicBezTo>
                    <a:pt x="521" y="309"/>
                    <a:pt x="521" y="309"/>
                    <a:pt x="521" y="308"/>
                  </a:cubicBezTo>
                  <a:cubicBezTo>
                    <a:pt x="521" y="308"/>
                    <a:pt x="521" y="308"/>
                    <a:pt x="521" y="308"/>
                  </a:cubicBezTo>
                  <a:cubicBezTo>
                    <a:pt x="521" y="308"/>
                    <a:pt x="521" y="308"/>
                    <a:pt x="521" y="308"/>
                  </a:cubicBezTo>
                  <a:cubicBezTo>
                    <a:pt x="521" y="308"/>
                    <a:pt x="521" y="308"/>
                    <a:pt x="521" y="308"/>
                  </a:cubicBezTo>
                  <a:cubicBezTo>
                    <a:pt x="521" y="307"/>
                    <a:pt x="521" y="307"/>
                    <a:pt x="521" y="307"/>
                  </a:cubicBezTo>
                  <a:cubicBezTo>
                    <a:pt x="521" y="307"/>
                    <a:pt x="521" y="307"/>
                    <a:pt x="521" y="307"/>
                  </a:cubicBezTo>
                  <a:cubicBezTo>
                    <a:pt x="520" y="307"/>
                    <a:pt x="520" y="306"/>
                    <a:pt x="520" y="306"/>
                  </a:cubicBezTo>
                  <a:cubicBezTo>
                    <a:pt x="520" y="306"/>
                    <a:pt x="520" y="306"/>
                    <a:pt x="520" y="306"/>
                  </a:cubicBezTo>
                  <a:cubicBezTo>
                    <a:pt x="520" y="306"/>
                    <a:pt x="520" y="306"/>
                    <a:pt x="520" y="306"/>
                  </a:cubicBezTo>
                  <a:cubicBezTo>
                    <a:pt x="520" y="306"/>
                    <a:pt x="520" y="305"/>
                    <a:pt x="520" y="305"/>
                  </a:cubicBezTo>
                  <a:cubicBezTo>
                    <a:pt x="520" y="305"/>
                    <a:pt x="520" y="305"/>
                    <a:pt x="520" y="305"/>
                  </a:cubicBezTo>
                  <a:cubicBezTo>
                    <a:pt x="520" y="305"/>
                    <a:pt x="520" y="305"/>
                    <a:pt x="520" y="305"/>
                  </a:cubicBezTo>
                  <a:cubicBezTo>
                    <a:pt x="520" y="305"/>
                    <a:pt x="520" y="304"/>
                    <a:pt x="520" y="304"/>
                  </a:cubicBezTo>
                  <a:cubicBezTo>
                    <a:pt x="519" y="304"/>
                    <a:pt x="519" y="304"/>
                    <a:pt x="519" y="304"/>
                  </a:cubicBezTo>
                  <a:cubicBezTo>
                    <a:pt x="519" y="304"/>
                    <a:pt x="519" y="304"/>
                    <a:pt x="519" y="303"/>
                  </a:cubicBezTo>
                  <a:cubicBezTo>
                    <a:pt x="519" y="303"/>
                    <a:pt x="519" y="303"/>
                    <a:pt x="519" y="303"/>
                  </a:cubicBezTo>
                  <a:cubicBezTo>
                    <a:pt x="519" y="303"/>
                    <a:pt x="519" y="302"/>
                    <a:pt x="519" y="302"/>
                  </a:cubicBezTo>
                  <a:cubicBezTo>
                    <a:pt x="519" y="302"/>
                    <a:pt x="519" y="302"/>
                    <a:pt x="519" y="302"/>
                  </a:cubicBezTo>
                  <a:cubicBezTo>
                    <a:pt x="519" y="302"/>
                    <a:pt x="519" y="301"/>
                    <a:pt x="518" y="301"/>
                  </a:cubicBezTo>
                  <a:cubicBezTo>
                    <a:pt x="518" y="301"/>
                    <a:pt x="518" y="301"/>
                    <a:pt x="518" y="301"/>
                  </a:cubicBezTo>
                  <a:cubicBezTo>
                    <a:pt x="518" y="301"/>
                    <a:pt x="518" y="300"/>
                    <a:pt x="518" y="300"/>
                  </a:cubicBezTo>
                  <a:cubicBezTo>
                    <a:pt x="518" y="300"/>
                    <a:pt x="518" y="300"/>
                    <a:pt x="518" y="300"/>
                  </a:cubicBezTo>
                  <a:cubicBezTo>
                    <a:pt x="518" y="299"/>
                    <a:pt x="518" y="299"/>
                    <a:pt x="518" y="299"/>
                  </a:cubicBezTo>
                  <a:cubicBezTo>
                    <a:pt x="518" y="299"/>
                    <a:pt x="518" y="299"/>
                    <a:pt x="518" y="299"/>
                  </a:cubicBezTo>
                  <a:cubicBezTo>
                    <a:pt x="517" y="299"/>
                    <a:pt x="517" y="298"/>
                    <a:pt x="517" y="298"/>
                  </a:cubicBezTo>
                  <a:cubicBezTo>
                    <a:pt x="517" y="298"/>
                    <a:pt x="517" y="297"/>
                    <a:pt x="517" y="297"/>
                  </a:cubicBezTo>
                  <a:cubicBezTo>
                    <a:pt x="517" y="297"/>
                    <a:pt x="517" y="297"/>
                    <a:pt x="517" y="297"/>
                  </a:cubicBezTo>
                  <a:cubicBezTo>
                    <a:pt x="517" y="297"/>
                    <a:pt x="517" y="297"/>
                    <a:pt x="517" y="297"/>
                  </a:cubicBezTo>
                  <a:cubicBezTo>
                    <a:pt x="517" y="296"/>
                    <a:pt x="516" y="296"/>
                    <a:pt x="516" y="295"/>
                  </a:cubicBezTo>
                  <a:cubicBezTo>
                    <a:pt x="516" y="295"/>
                    <a:pt x="516" y="295"/>
                    <a:pt x="516" y="295"/>
                  </a:cubicBezTo>
                  <a:cubicBezTo>
                    <a:pt x="516" y="295"/>
                    <a:pt x="516" y="294"/>
                    <a:pt x="515" y="293"/>
                  </a:cubicBezTo>
                  <a:cubicBezTo>
                    <a:pt x="515" y="293"/>
                    <a:pt x="515" y="293"/>
                    <a:pt x="515" y="293"/>
                  </a:cubicBezTo>
                  <a:cubicBezTo>
                    <a:pt x="456" y="149"/>
                    <a:pt x="251" y="65"/>
                    <a:pt x="101" y="21"/>
                  </a:cubicBezTo>
                  <a:cubicBezTo>
                    <a:pt x="101" y="21"/>
                    <a:pt x="101" y="21"/>
                    <a:pt x="101" y="21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71" y="13"/>
                    <a:pt x="44" y="6"/>
                    <a:pt x="21" y="0"/>
                  </a:cubicBezTo>
                </a:path>
              </a:pathLst>
            </a:custGeom>
            <a:solidFill>
              <a:srgbClr val="4B2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Freeform 735"/>
            <p:cNvSpPr>
              <a:spLocks noEditPoints="1"/>
            </p:cNvSpPr>
            <p:nvPr/>
          </p:nvSpPr>
          <p:spPr bwMode="auto">
            <a:xfrm>
              <a:off x="11333163" y="7604125"/>
              <a:ext cx="1588" cy="7937"/>
            </a:xfrm>
            <a:custGeom>
              <a:avLst/>
              <a:gdLst>
                <a:gd name="T0" fmla="*/ 1 w 1"/>
                <a:gd name="T1" fmla="*/ 13 h 13"/>
                <a:gd name="T2" fmla="*/ 1 w 1"/>
                <a:gd name="T3" fmla="*/ 13 h 13"/>
                <a:gd name="T4" fmla="*/ 1 w 1"/>
                <a:gd name="T5" fmla="*/ 13 h 13"/>
                <a:gd name="T6" fmla="*/ 1 w 1"/>
                <a:gd name="T7" fmla="*/ 13 h 13"/>
                <a:gd name="T8" fmla="*/ 1 w 1"/>
                <a:gd name="T9" fmla="*/ 13 h 13"/>
                <a:gd name="T10" fmla="*/ 1 w 1"/>
                <a:gd name="T11" fmla="*/ 13 h 13"/>
                <a:gd name="T12" fmla="*/ 1 w 1"/>
                <a:gd name="T13" fmla="*/ 11 h 13"/>
                <a:gd name="T14" fmla="*/ 1 w 1"/>
                <a:gd name="T15" fmla="*/ 11 h 13"/>
                <a:gd name="T16" fmla="*/ 1 w 1"/>
                <a:gd name="T17" fmla="*/ 11 h 13"/>
                <a:gd name="T18" fmla="*/ 1 w 1"/>
                <a:gd name="T19" fmla="*/ 9 h 13"/>
                <a:gd name="T20" fmla="*/ 1 w 1"/>
                <a:gd name="T21" fmla="*/ 9 h 13"/>
                <a:gd name="T22" fmla="*/ 1 w 1"/>
                <a:gd name="T23" fmla="*/ 9 h 13"/>
                <a:gd name="T24" fmla="*/ 0 w 1"/>
                <a:gd name="T25" fmla="*/ 7 h 13"/>
                <a:gd name="T26" fmla="*/ 0 w 1"/>
                <a:gd name="T27" fmla="*/ 7 h 13"/>
                <a:gd name="T28" fmla="*/ 0 w 1"/>
                <a:gd name="T29" fmla="*/ 7 h 13"/>
                <a:gd name="T30" fmla="*/ 0 w 1"/>
                <a:gd name="T31" fmla="*/ 6 h 13"/>
                <a:gd name="T32" fmla="*/ 0 w 1"/>
                <a:gd name="T33" fmla="*/ 6 h 13"/>
                <a:gd name="T34" fmla="*/ 0 w 1"/>
                <a:gd name="T35" fmla="*/ 6 h 13"/>
                <a:gd name="T36" fmla="*/ 0 w 1"/>
                <a:gd name="T37" fmla="*/ 4 h 13"/>
                <a:gd name="T38" fmla="*/ 0 w 1"/>
                <a:gd name="T39" fmla="*/ 4 h 13"/>
                <a:gd name="T40" fmla="*/ 0 w 1"/>
                <a:gd name="T41" fmla="*/ 4 h 13"/>
                <a:gd name="T42" fmla="*/ 0 w 1"/>
                <a:gd name="T43" fmla="*/ 2 h 13"/>
                <a:gd name="T44" fmla="*/ 0 w 1"/>
                <a:gd name="T45" fmla="*/ 2 h 13"/>
                <a:gd name="T46" fmla="*/ 0 w 1"/>
                <a:gd name="T47" fmla="*/ 2 h 13"/>
                <a:gd name="T48" fmla="*/ 0 w 1"/>
                <a:gd name="T49" fmla="*/ 0 h 13"/>
                <a:gd name="T50" fmla="*/ 0 w 1"/>
                <a:gd name="T51" fmla="*/ 0 h 13"/>
                <a:gd name="T52" fmla="*/ 0 w 1"/>
                <a:gd name="T5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" h="13"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F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Freeform 736"/>
            <p:cNvSpPr/>
            <p:nvPr/>
          </p:nvSpPr>
          <p:spPr bwMode="auto">
            <a:xfrm>
              <a:off x="10915651" y="7115175"/>
              <a:ext cx="419100" cy="677862"/>
            </a:xfrm>
            <a:custGeom>
              <a:avLst/>
              <a:gdLst>
                <a:gd name="T0" fmla="*/ 0 w 797"/>
                <a:gd name="T1" fmla="*/ 0 h 1292"/>
                <a:gd name="T2" fmla="*/ 490 w 797"/>
                <a:gd name="T3" fmla="*/ 1292 h 1292"/>
                <a:gd name="T4" fmla="*/ 797 w 797"/>
                <a:gd name="T5" fmla="*/ 946 h 1292"/>
                <a:gd name="T6" fmla="*/ 797 w 797"/>
                <a:gd name="T7" fmla="*/ 946 h 1292"/>
                <a:gd name="T8" fmla="*/ 797 w 797"/>
                <a:gd name="T9" fmla="*/ 946 h 1292"/>
                <a:gd name="T10" fmla="*/ 797 w 797"/>
                <a:gd name="T11" fmla="*/ 946 h 1292"/>
                <a:gd name="T12" fmla="*/ 797 w 797"/>
                <a:gd name="T13" fmla="*/ 946 h 1292"/>
                <a:gd name="T14" fmla="*/ 797 w 797"/>
                <a:gd name="T15" fmla="*/ 946 h 1292"/>
                <a:gd name="T16" fmla="*/ 797 w 797"/>
                <a:gd name="T17" fmla="*/ 944 h 1292"/>
                <a:gd name="T18" fmla="*/ 797 w 797"/>
                <a:gd name="T19" fmla="*/ 944 h 1292"/>
                <a:gd name="T20" fmla="*/ 797 w 797"/>
                <a:gd name="T21" fmla="*/ 942 h 1292"/>
                <a:gd name="T22" fmla="*/ 797 w 797"/>
                <a:gd name="T23" fmla="*/ 942 h 1292"/>
                <a:gd name="T24" fmla="*/ 796 w 797"/>
                <a:gd name="T25" fmla="*/ 940 h 1292"/>
                <a:gd name="T26" fmla="*/ 796 w 797"/>
                <a:gd name="T27" fmla="*/ 940 h 1292"/>
                <a:gd name="T28" fmla="*/ 796 w 797"/>
                <a:gd name="T29" fmla="*/ 939 h 1292"/>
                <a:gd name="T30" fmla="*/ 796 w 797"/>
                <a:gd name="T31" fmla="*/ 939 h 1292"/>
                <a:gd name="T32" fmla="*/ 796 w 797"/>
                <a:gd name="T33" fmla="*/ 937 h 1292"/>
                <a:gd name="T34" fmla="*/ 796 w 797"/>
                <a:gd name="T35" fmla="*/ 937 h 1292"/>
                <a:gd name="T36" fmla="*/ 796 w 797"/>
                <a:gd name="T37" fmla="*/ 935 h 1292"/>
                <a:gd name="T38" fmla="*/ 796 w 797"/>
                <a:gd name="T39" fmla="*/ 935 h 1292"/>
                <a:gd name="T40" fmla="*/ 796 w 797"/>
                <a:gd name="T41" fmla="*/ 933 h 1292"/>
                <a:gd name="T42" fmla="*/ 796 w 797"/>
                <a:gd name="T43" fmla="*/ 933 h 1292"/>
                <a:gd name="T44" fmla="*/ 0 w 797"/>
                <a:gd name="T45" fmla="*/ 0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7" h="1292">
                  <a:moveTo>
                    <a:pt x="0" y="0"/>
                  </a:moveTo>
                  <a:cubicBezTo>
                    <a:pt x="195" y="252"/>
                    <a:pt x="590" y="832"/>
                    <a:pt x="490" y="1292"/>
                  </a:cubicBezTo>
                  <a:cubicBezTo>
                    <a:pt x="708" y="1119"/>
                    <a:pt x="796" y="949"/>
                    <a:pt x="797" y="946"/>
                  </a:cubicBezTo>
                  <a:cubicBezTo>
                    <a:pt x="797" y="946"/>
                    <a:pt x="797" y="946"/>
                    <a:pt x="797" y="946"/>
                  </a:cubicBezTo>
                  <a:cubicBezTo>
                    <a:pt x="797" y="946"/>
                    <a:pt x="797" y="946"/>
                    <a:pt x="797" y="946"/>
                  </a:cubicBezTo>
                  <a:cubicBezTo>
                    <a:pt x="797" y="946"/>
                    <a:pt x="797" y="946"/>
                    <a:pt x="797" y="946"/>
                  </a:cubicBezTo>
                  <a:cubicBezTo>
                    <a:pt x="797" y="946"/>
                    <a:pt x="797" y="946"/>
                    <a:pt x="797" y="946"/>
                  </a:cubicBezTo>
                  <a:cubicBezTo>
                    <a:pt x="797" y="946"/>
                    <a:pt x="797" y="946"/>
                    <a:pt x="797" y="946"/>
                  </a:cubicBezTo>
                  <a:cubicBezTo>
                    <a:pt x="797" y="945"/>
                    <a:pt x="797" y="945"/>
                    <a:pt x="797" y="944"/>
                  </a:cubicBezTo>
                  <a:cubicBezTo>
                    <a:pt x="797" y="944"/>
                    <a:pt x="797" y="944"/>
                    <a:pt x="797" y="944"/>
                  </a:cubicBezTo>
                  <a:cubicBezTo>
                    <a:pt x="797" y="943"/>
                    <a:pt x="797" y="943"/>
                    <a:pt x="797" y="942"/>
                  </a:cubicBezTo>
                  <a:cubicBezTo>
                    <a:pt x="797" y="942"/>
                    <a:pt x="797" y="942"/>
                    <a:pt x="797" y="942"/>
                  </a:cubicBezTo>
                  <a:cubicBezTo>
                    <a:pt x="797" y="942"/>
                    <a:pt x="796" y="941"/>
                    <a:pt x="796" y="940"/>
                  </a:cubicBezTo>
                  <a:cubicBezTo>
                    <a:pt x="796" y="940"/>
                    <a:pt x="796" y="940"/>
                    <a:pt x="796" y="940"/>
                  </a:cubicBezTo>
                  <a:cubicBezTo>
                    <a:pt x="796" y="940"/>
                    <a:pt x="796" y="939"/>
                    <a:pt x="796" y="939"/>
                  </a:cubicBezTo>
                  <a:cubicBezTo>
                    <a:pt x="796" y="939"/>
                    <a:pt x="796" y="939"/>
                    <a:pt x="796" y="939"/>
                  </a:cubicBezTo>
                  <a:cubicBezTo>
                    <a:pt x="796" y="938"/>
                    <a:pt x="796" y="937"/>
                    <a:pt x="796" y="937"/>
                  </a:cubicBezTo>
                  <a:cubicBezTo>
                    <a:pt x="796" y="937"/>
                    <a:pt x="796" y="937"/>
                    <a:pt x="796" y="937"/>
                  </a:cubicBezTo>
                  <a:cubicBezTo>
                    <a:pt x="796" y="936"/>
                    <a:pt x="796" y="936"/>
                    <a:pt x="796" y="935"/>
                  </a:cubicBezTo>
                  <a:cubicBezTo>
                    <a:pt x="796" y="935"/>
                    <a:pt x="796" y="935"/>
                    <a:pt x="796" y="935"/>
                  </a:cubicBezTo>
                  <a:cubicBezTo>
                    <a:pt x="796" y="934"/>
                    <a:pt x="796" y="934"/>
                    <a:pt x="796" y="933"/>
                  </a:cubicBezTo>
                  <a:cubicBezTo>
                    <a:pt x="796" y="933"/>
                    <a:pt x="796" y="933"/>
                    <a:pt x="796" y="933"/>
                  </a:cubicBezTo>
                  <a:cubicBezTo>
                    <a:pt x="736" y="314"/>
                    <a:pt x="199" y="70"/>
                    <a:pt x="0" y="0"/>
                  </a:cubicBezTo>
                </a:path>
              </a:pathLst>
            </a:custGeom>
            <a:solidFill>
              <a:srgbClr val="296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4051" r="32084" b="838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0750" y="711200"/>
            <a:ext cx="10350500" cy="5413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 rot="16200000">
            <a:off x="506095" y="-39370"/>
            <a:ext cx="1097281" cy="2157095"/>
            <a:chOff x="487" y="638"/>
            <a:chExt cx="1728" cy="3397"/>
          </a:xfrm>
        </p:grpSpPr>
        <p:sp>
          <p:nvSpPr>
            <p:cNvPr id="86" name="矩形 85"/>
            <p:cNvSpPr/>
            <p:nvPr/>
          </p:nvSpPr>
          <p:spPr>
            <a:xfrm>
              <a:off x="487" y="638"/>
              <a:ext cx="1728" cy="3397"/>
            </a:xfrm>
            <a:prstGeom prst="rect">
              <a:avLst/>
            </a:prstGeom>
            <a:ln>
              <a:noFill/>
            </a:ln>
            <a:effectLst>
              <a:outerShdw blurRad="190500" dist="127000" dir="5400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grpSp>
          <p:nvGrpSpPr>
            <p:cNvPr id="87" name="组合 86"/>
            <p:cNvGrpSpPr/>
            <p:nvPr/>
          </p:nvGrpSpPr>
          <p:grpSpPr>
            <a:xfrm>
              <a:off x="686" y="651"/>
              <a:ext cx="1501" cy="3039"/>
              <a:chOff x="399581" y="457642"/>
              <a:chExt cx="953660" cy="1929469"/>
            </a:xfrm>
          </p:grpSpPr>
          <p:sp>
            <p:nvSpPr>
              <p:cNvPr id="88" name="文本框 87"/>
              <p:cNvSpPr txBox="1"/>
              <p:nvPr/>
            </p:nvSpPr>
            <p:spPr>
              <a:xfrm rot="5400000">
                <a:off x="-88324" y="945546"/>
                <a:ext cx="1929469" cy="953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何为</a:t>
                </a:r>
                <a:endPara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课堂革命</a:t>
                </a:r>
                <a:endPara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9" name="文本框 88"/>
              <p:cNvSpPr txBox="1"/>
              <p:nvPr/>
            </p:nvSpPr>
            <p:spPr>
              <a:xfrm rot="5400000">
                <a:off x="647428" y="1799013"/>
                <a:ext cx="309832" cy="398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r"/>
                <a:endParaRPr lang="zh-CN" alt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pic>
        <p:nvPicPr>
          <p:cNvPr id="3" name="图片 2" descr="b16c4bb414c161a6d424620480759b8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20750" y="3150235"/>
            <a:ext cx="2957830" cy="28124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877945" y="2663825"/>
            <a:ext cx="715200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一改过去老师在课堂上单向传授书本内容，</a:t>
            </a:r>
            <a:r>
              <a:rPr lang="en-US" altLang="zh-CN" sz="2800"/>
              <a:t>       </a:t>
            </a:r>
            <a:r>
              <a:rPr lang="zh-CN" altLang="en-US" sz="2800"/>
              <a:t>打破</a:t>
            </a:r>
            <a:r>
              <a:rPr lang="en-US" altLang="zh-CN" sz="2800"/>
              <a:t>“</a:t>
            </a:r>
            <a:r>
              <a:rPr lang="zh-CN" altLang="en-US" sz="2800"/>
              <a:t>学生听</a:t>
            </a:r>
            <a:r>
              <a:rPr lang="en-US" altLang="zh-CN" sz="2800"/>
              <a:t>”</a:t>
            </a:r>
            <a:r>
              <a:rPr lang="zh-CN" altLang="en-US" sz="2800"/>
              <a:t>的固定模式，</a:t>
            </a:r>
            <a:endParaRPr lang="zh-CN" altLang="en-US" sz="2800"/>
          </a:p>
          <a:p>
            <a:r>
              <a:rPr lang="zh-CN" altLang="en-US" sz="2800"/>
              <a:t>设计典型案例。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       </a:t>
            </a:r>
            <a:endParaRPr lang="zh-CN" altLang="en-US"/>
          </a:p>
        </p:txBody>
      </p:sp>
      <p:grpSp>
        <p:nvGrpSpPr>
          <p:cNvPr id="11" name="Group 1出自【趣你的PPT】(微信:qunideppt)：最优质的PPT资源库"/>
          <p:cNvGrpSpPr/>
          <p:nvPr/>
        </p:nvGrpSpPr>
        <p:grpSpPr>
          <a:xfrm flipH="1">
            <a:off x="2128520" y="2840355"/>
            <a:ext cx="1297305" cy="1062355"/>
            <a:chOff x="6049763" y="1098818"/>
            <a:chExt cx="6142237" cy="5107622"/>
          </a:xfrm>
        </p:grpSpPr>
        <p:sp>
          <p:nvSpPr>
            <p:cNvPr id="12" name="出自【趣你的PPT】(微信:qunideppt)：最优质的PPT资源库"/>
            <p:cNvSpPr/>
            <p:nvPr/>
          </p:nvSpPr>
          <p:spPr bwMode="auto">
            <a:xfrm flipH="1">
              <a:off x="6518507" y="1149493"/>
              <a:ext cx="3257983" cy="3794294"/>
            </a:xfrm>
            <a:custGeom>
              <a:avLst/>
              <a:gdLst/>
              <a:ahLst/>
              <a:cxnLst/>
              <a:rect l="0" t="0" r="r" b="b"/>
              <a:pathLst>
                <a:path w="21162" h="18992">
                  <a:moveTo>
                    <a:pt x="7050" y="4088"/>
                  </a:moveTo>
                  <a:cubicBezTo>
                    <a:pt x="10836" y="4088"/>
                    <a:pt x="17592" y="2035"/>
                    <a:pt x="19960" y="62"/>
                  </a:cubicBezTo>
                  <a:cubicBezTo>
                    <a:pt x="21600" y="-1304"/>
                    <a:pt x="21544" y="20296"/>
                    <a:pt x="19904" y="18930"/>
                  </a:cubicBezTo>
                  <a:cubicBezTo>
                    <a:pt x="17536" y="16957"/>
                    <a:pt x="10836" y="14977"/>
                    <a:pt x="7050" y="14977"/>
                  </a:cubicBezTo>
                  <a:lnTo>
                    <a:pt x="0" y="9546"/>
                  </a:lnTo>
                  <a:lnTo>
                    <a:pt x="132" y="9532"/>
                  </a:lnTo>
                  <a:lnTo>
                    <a:pt x="0" y="9519"/>
                  </a:lnTo>
                  <a:lnTo>
                    <a:pt x="7050" y="4088"/>
                  </a:lnTo>
                  <a:close/>
                  <a:moveTo>
                    <a:pt x="7050" y="4088"/>
                  </a:moveTo>
                </a:path>
              </a:pathLst>
            </a:custGeom>
            <a:solidFill>
              <a:srgbClr val="D9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出自【趣你的PPT】(微信:qunideppt)：最优质的PPT资源库"/>
            <p:cNvSpPr/>
            <p:nvPr/>
          </p:nvSpPr>
          <p:spPr bwMode="auto">
            <a:xfrm flipH="1">
              <a:off x="6518507" y="1149493"/>
              <a:ext cx="3257983" cy="3287543"/>
            </a:xfrm>
            <a:custGeom>
              <a:avLst/>
              <a:gdLst/>
              <a:ahLst/>
              <a:cxnLst/>
              <a:rect l="0" t="0" r="r" b="b"/>
              <a:pathLst>
                <a:path w="21292" h="20400">
                  <a:moveTo>
                    <a:pt x="7093" y="5070"/>
                  </a:moveTo>
                  <a:cubicBezTo>
                    <a:pt x="10902" y="5070"/>
                    <a:pt x="17699" y="2524"/>
                    <a:pt x="20082" y="77"/>
                  </a:cubicBezTo>
                  <a:cubicBezTo>
                    <a:pt x="21326" y="-1200"/>
                    <a:pt x="21600" y="13712"/>
                    <a:pt x="20952" y="20400"/>
                  </a:cubicBezTo>
                  <a:cubicBezTo>
                    <a:pt x="20633" y="20394"/>
                    <a:pt x="20324" y="20225"/>
                    <a:pt x="20032" y="19916"/>
                  </a:cubicBezTo>
                  <a:cubicBezTo>
                    <a:pt x="20030" y="19914"/>
                    <a:pt x="20028" y="19913"/>
                    <a:pt x="20026" y="19911"/>
                  </a:cubicBezTo>
                  <a:cubicBezTo>
                    <a:pt x="17643" y="17465"/>
                    <a:pt x="10902" y="15009"/>
                    <a:pt x="7093" y="15009"/>
                  </a:cubicBezTo>
                  <a:lnTo>
                    <a:pt x="7026" y="14945"/>
                  </a:lnTo>
                  <a:lnTo>
                    <a:pt x="3274" y="14945"/>
                  </a:lnTo>
                  <a:lnTo>
                    <a:pt x="0" y="11837"/>
                  </a:lnTo>
                  <a:lnTo>
                    <a:pt x="133" y="11821"/>
                  </a:lnTo>
                  <a:lnTo>
                    <a:pt x="0" y="11804"/>
                  </a:lnTo>
                  <a:lnTo>
                    <a:pt x="7093" y="5070"/>
                  </a:lnTo>
                  <a:close/>
                  <a:moveTo>
                    <a:pt x="7093" y="5070"/>
                  </a:moveTo>
                </a:path>
              </a:pathLst>
            </a:custGeom>
            <a:solidFill>
              <a:srgbClr val="ECF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出自【趣你的PPT】(微信:qunideppt)：最优质的PPT资源库"/>
            <p:cNvSpPr/>
            <p:nvPr/>
          </p:nvSpPr>
          <p:spPr bwMode="auto">
            <a:xfrm flipH="1">
              <a:off x="6049763" y="1098818"/>
              <a:ext cx="1024058" cy="391887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11520" y="21600"/>
                    <a:pt x="12240" y="21527"/>
                    <a:pt x="12939" y="21386"/>
                  </a:cubicBezTo>
                  <a:cubicBezTo>
                    <a:pt x="13637" y="21245"/>
                    <a:pt x="14315" y="21035"/>
                    <a:pt x="14954" y="20769"/>
                  </a:cubicBezTo>
                  <a:cubicBezTo>
                    <a:pt x="15593" y="20503"/>
                    <a:pt x="16194" y="20180"/>
                    <a:pt x="16745" y="19816"/>
                  </a:cubicBezTo>
                  <a:cubicBezTo>
                    <a:pt x="17297" y="19453"/>
                    <a:pt x="17799" y="19049"/>
                    <a:pt x="18248" y="18621"/>
                  </a:cubicBezTo>
                  <a:cubicBezTo>
                    <a:pt x="18698" y="18192"/>
                    <a:pt x="19094" y="17741"/>
                    <a:pt x="19440" y="17280"/>
                  </a:cubicBezTo>
                  <a:cubicBezTo>
                    <a:pt x="19786" y="16819"/>
                    <a:pt x="20080" y="16349"/>
                    <a:pt x="20329" y="15882"/>
                  </a:cubicBezTo>
                  <a:cubicBezTo>
                    <a:pt x="20579" y="15415"/>
                    <a:pt x="20782" y="14951"/>
                    <a:pt x="20948" y="14497"/>
                  </a:cubicBezTo>
                  <a:cubicBezTo>
                    <a:pt x="21113" y="14043"/>
                    <a:pt x="21240" y="13599"/>
                    <a:pt x="21337" y="13171"/>
                  </a:cubicBezTo>
                  <a:cubicBezTo>
                    <a:pt x="21433" y="12742"/>
                    <a:pt x="21499" y="12329"/>
                    <a:pt x="21540" y="11934"/>
                  </a:cubicBezTo>
                  <a:cubicBezTo>
                    <a:pt x="21582" y="11538"/>
                    <a:pt x="21600" y="11160"/>
                    <a:pt x="21600" y="10800"/>
                  </a:cubicBezTo>
                  <a:cubicBezTo>
                    <a:pt x="21600" y="10440"/>
                    <a:pt x="21582" y="10062"/>
                    <a:pt x="21540" y="9666"/>
                  </a:cubicBezTo>
                  <a:cubicBezTo>
                    <a:pt x="21499" y="9271"/>
                    <a:pt x="21433" y="8858"/>
                    <a:pt x="21337" y="8429"/>
                  </a:cubicBezTo>
                  <a:cubicBezTo>
                    <a:pt x="21240" y="8001"/>
                    <a:pt x="21113" y="7557"/>
                    <a:pt x="20948" y="7103"/>
                  </a:cubicBezTo>
                  <a:cubicBezTo>
                    <a:pt x="20782" y="6649"/>
                    <a:pt x="20579" y="6185"/>
                    <a:pt x="20329" y="5718"/>
                  </a:cubicBezTo>
                  <a:cubicBezTo>
                    <a:pt x="20080" y="5251"/>
                    <a:pt x="19786" y="4781"/>
                    <a:pt x="19440" y="4320"/>
                  </a:cubicBezTo>
                  <a:cubicBezTo>
                    <a:pt x="19094" y="3859"/>
                    <a:pt x="18698" y="3408"/>
                    <a:pt x="18248" y="2979"/>
                  </a:cubicBezTo>
                  <a:cubicBezTo>
                    <a:pt x="17799" y="2551"/>
                    <a:pt x="17297" y="2147"/>
                    <a:pt x="16745" y="1784"/>
                  </a:cubicBezTo>
                  <a:cubicBezTo>
                    <a:pt x="16194" y="1420"/>
                    <a:pt x="15593" y="1097"/>
                    <a:pt x="14954" y="831"/>
                  </a:cubicBezTo>
                  <a:cubicBezTo>
                    <a:pt x="14315" y="565"/>
                    <a:pt x="13637" y="355"/>
                    <a:pt x="12939" y="214"/>
                  </a:cubicBezTo>
                  <a:cubicBezTo>
                    <a:pt x="12240" y="73"/>
                    <a:pt x="11520" y="0"/>
                    <a:pt x="10800" y="0"/>
                  </a:cubicBezTo>
                  <a:cubicBezTo>
                    <a:pt x="10080" y="0"/>
                    <a:pt x="9360" y="73"/>
                    <a:pt x="8661" y="214"/>
                  </a:cubicBezTo>
                  <a:cubicBezTo>
                    <a:pt x="7963" y="355"/>
                    <a:pt x="7285" y="565"/>
                    <a:pt x="6646" y="831"/>
                  </a:cubicBezTo>
                  <a:cubicBezTo>
                    <a:pt x="6007" y="1097"/>
                    <a:pt x="5406" y="1420"/>
                    <a:pt x="4855" y="1784"/>
                  </a:cubicBezTo>
                  <a:cubicBezTo>
                    <a:pt x="4303" y="2147"/>
                    <a:pt x="3801" y="2551"/>
                    <a:pt x="3352" y="2979"/>
                  </a:cubicBezTo>
                  <a:cubicBezTo>
                    <a:pt x="2902" y="3408"/>
                    <a:pt x="2506" y="3859"/>
                    <a:pt x="2160" y="4320"/>
                  </a:cubicBezTo>
                  <a:cubicBezTo>
                    <a:pt x="1814" y="4781"/>
                    <a:pt x="1520" y="5251"/>
                    <a:pt x="1271" y="5718"/>
                  </a:cubicBezTo>
                  <a:cubicBezTo>
                    <a:pt x="1021" y="6185"/>
                    <a:pt x="818" y="6649"/>
                    <a:pt x="652" y="7103"/>
                  </a:cubicBezTo>
                  <a:cubicBezTo>
                    <a:pt x="487" y="7557"/>
                    <a:pt x="360" y="8001"/>
                    <a:pt x="263" y="8429"/>
                  </a:cubicBezTo>
                  <a:cubicBezTo>
                    <a:pt x="167" y="8858"/>
                    <a:pt x="101" y="9271"/>
                    <a:pt x="60" y="9666"/>
                  </a:cubicBezTo>
                  <a:cubicBezTo>
                    <a:pt x="18" y="10062"/>
                    <a:pt x="0" y="10440"/>
                    <a:pt x="0" y="10800"/>
                  </a:cubicBezTo>
                  <a:cubicBezTo>
                    <a:pt x="0" y="11160"/>
                    <a:pt x="18" y="11538"/>
                    <a:pt x="60" y="11934"/>
                  </a:cubicBezTo>
                  <a:cubicBezTo>
                    <a:pt x="101" y="12329"/>
                    <a:pt x="167" y="12742"/>
                    <a:pt x="263" y="13171"/>
                  </a:cubicBezTo>
                  <a:cubicBezTo>
                    <a:pt x="360" y="13599"/>
                    <a:pt x="487" y="14043"/>
                    <a:pt x="652" y="14497"/>
                  </a:cubicBezTo>
                  <a:cubicBezTo>
                    <a:pt x="818" y="14951"/>
                    <a:pt x="1021" y="15415"/>
                    <a:pt x="1271" y="15882"/>
                  </a:cubicBezTo>
                  <a:cubicBezTo>
                    <a:pt x="1520" y="16349"/>
                    <a:pt x="1814" y="16819"/>
                    <a:pt x="2160" y="17280"/>
                  </a:cubicBezTo>
                  <a:cubicBezTo>
                    <a:pt x="2506" y="17741"/>
                    <a:pt x="2902" y="18192"/>
                    <a:pt x="3352" y="18621"/>
                  </a:cubicBezTo>
                  <a:cubicBezTo>
                    <a:pt x="3801" y="19049"/>
                    <a:pt x="4303" y="19453"/>
                    <a:pt x="4855" y="19816"/>
                  </a:cubicBezTo>
                  <a:cubicBezTo>
                    <a:pt x="5406" y="20180"/>
                    <a:pt x="6007" y="20503"/>
                    <a:pt x="6646" y="20769"/>
                  </a:cubicBezTo>
                  <a:cubicBezTo>
                    <a:pt x="7285" y="21035"/>
                    <a:pt x="7963" y="21245"/>
                    <a:pt x="8661" y="21386"/>
                  </a:cubicBezTo>
                  <a:cubicBezTo>
                    <a:pt x="9360" y="21527"/>
                    <a:pt x="10080" y="21600"/>
                    <a:pt x="10800" y="21600"/>
                  </a:cubicBezTo>
                  <a:close/>
                  <a:moveTo>
                    <a:pt x="10800" y="21600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出自【趣你的PPT】(微信:qunideppt)：最优质的PPT资源库"/>
            <p:cNvSpPr/>
            <p:nvPr/>
          </p:nvSpPr>
          <p:spPr bwMode="auto">
            <a:xfrm flipH="1">
              <a:off x="10969465" y="4646071"/>
              <a:ext cx="631327" cy="1228870"/>
            </a:xfrm>
            <a:custGeom>
              <a:avLst/>
              <a:gdLst/>
              <a:ahLst/>
              <a:cxnLst/>
              <a:rect l="0" t="0" r="r" b="b"/>
              <a:pathLst>
                <a:path w="21100" h="21600">
                  <a:moveTo>
                    <a:pt x="20006" y="21600"/>
                  </a:moveTo>
                  <a:cubicBezTo>
                    <a:pt x="21487" y="10766"/>
                    <a:pt x="21600" y="4119"/>
                    <a:pt x="19495" y="0"/>
                  </a:cubicBezTo>
                  <a:lnTo>
                    <a:pt x="0" y="11075"/>
                  </a:lnTo>
                  <a:lnTo>
                    <a:pt x="20006" y="21600"/>
                  </a:lnTo>
                  <a:close/>
                  <a:moveTo>
                    <a:pt x="20006" y="21600"/>
                  </a:move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出自【趣你的PPT】(微信:qunideppt)：最优质的PPT资源库"/>
            <p:cNvSpPr/>
            <p:nvPr/>
          </p:nvSpPr>
          <p:spPr bwMode="auto">
            <a:xfrm flipH="1">
              <a:off x="10107989" y="4747421"/>
              <a:ext cx="1442127" cy="100083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214"/>
                  </a:moveTo>
                  <a:lnTo>
                    <a:pt x="184" y="21600"/>
                  </a:lnTo>
                  <a:lnTo>
                    <a:pt x="0" y="386"/>
                  </a:lnTo>
                  <a:lnTo>
                    <a:pt x="21416" y="0"/>
                  </a:lnTo>
                  <a:close/>
                  <a:moveTo>
                    <a:pt x="21600" y="21214"/>
                  </a:moveTo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出自【趣你的PPT】(微信:qunideppt)：最优质的PPT资源库"/>
            <p:cNvSpPr/>
            <p:nvPr/>
          </p:nvSpPr>
          <p:spPr bwMode="auto">
            <a:xfrm flipH="1">
              <a:off x="10107989" y="5625788"/>
              <a:ext cx="1444239" cy="13513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385"/>
                  </a:moveTo>
                  <a:lnTo>
                    <a:pt x="21417" y="0"/>
                  </a:lnTo>
                  <a:lnTo>
                    <a:pt x="21600" y="21218"/>
                  </a:lnTo>
                  <a:lnTo>
                    <a:pt x="183" y="21600"/>
                  </a:lnTo>
                  <a:close/>
                  <a:moveTo>
                    <a:pt x="0" y="385"/>
                  </a:moveTo>
                </a:path>
              </a:pathLst>
            </a:custGeom>
            <a:solidFill>
              <a:srgbClr val="F0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出自【趣你的PPT】(微信:qunideppt)：最优质的PPT资源库"/>
            <p:cNvSpPr/>
            <p:nvPr/>
          </p:nvSpPr>
          <p:spPr bwMode="auto">
            <a:xfrm flipH="1">
              <a:off x="9151498" y="4342021"/>
              <a:ext cx="1655385" cy="1592041"/>
            </a:xfrm>
            <a:custGeom>
              <a:avLst/>
              <a:gdLst/>
              <a:ahLst/>
              <a:cxnLst/>
              <a:rect l="0" t="0" r="r" b="b"/>
              <a:pathLst>
                <a:path w="20859" h="20489">
                  <a:moveTo>
                    <a:pt x="10416" y="66"/>
                  </a:moveTo>
                  <a:cubicBezTo>
                    <a:pt x="15141" y="-615"/>
                    <a:pt x="20552" y="4092"/>
                    <a:pt x="20843" y="9718"/>
                  </a:cubicBezTo>
                  <a:cubicBezTo>
                    <a:pt x="21134" y="15343"/>
                    <a:pt x="17250" y="19890"/>
                    <a:pt x="11471" y="20437"/>
                  </a:cubicBezTo>
                  <a:cubicBezTo>
                    <a:pt x="5691" y="20985"/>
                    <a:pt x="-466" y="17117"/>
                    <a:pt x="27" y="11329"/>
                  </a:cubicBezTo>
                  <a:cubicBezTo>
                    <a:pt x="521" y="5540"/>
                    <a:pt x="5691" y="746"/>
                    <a:pt x="10416" y="66"/>
                  </a:cubicBezTo>
                  <a:close/>
                  <a:moveTo>
                    <a:pt x="10416" y="66"/>
                  </a:moveTo>
                </a:path>
              </a:pathLst>
            </a:custGeom>
            <a:solidFill>
              <a:srgbClr val="F0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出自【趣你的PPT】(微信:qunideppt)：最优质的PPT资源库"/>
            <p:cNvSpPr/>
            <p:nvPr/>
          </p:nvSpPr>
          <p:spPr bwMode="auto">
            <a:xfrm flipH="1">
              <a:off x="9164166" y="4358912"/>
              <a:ext cx="1541366" cy="1549812"/>
            </a:xfrm>
            <a:custGeom>
              <a:avLst/>
              <a:gdLst/>
              <a:ahLst/>
              <a:cxnLst/>
              <a:rect l="0" t="0" r="r" b="b"/>
              <a:pathLst>
                <a:path w="20632" h="21062">
                  <a:moveTo>
                    <a:pt x="9794" y="11"/>
                  </a:moveTo>
                  <a:cubicBezTo>
                    <a:pt x="14614" y="-248"/>
                    <a:pt x="20315" y="4169"/>
                    <a:pt x="20618" y="9978"/>
                  </a:cubicBezTo>
                  <a:cubicBezTo>
                    <a:pt x="20920" y="15787"/>
                    <a:pt x="16564" y="20743"/>
                    <a:pt x="10888" y="21047"/>
                  </a:cubicBezTo>
                  <a:cubicBezTo>
                    <a:pt x="5213" y="21352"/>
                    <a:pt x="-680" y="16945"/>
                    <a:pt x="64" y="11081"/>
                  </a:cubicBezTo>
                  <a:cubicBezTo>
                    <a:pt x="808" y="5216"/>
                    <a:pt x="4973" y="270"/>
                    <a:pt x="9794" y="11"/>
                  </a:cubicBezTo>
                  <a:close/>
                  <a:moveTo>
                    <a:pt x="9794" y="11"/>
                  </a:moveTo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17"/>
            <p:cNvGrpSpPr/>
            <p:nvPr/>
          </p:nvGrpSpPr>
          <p:grpSpPr bwMode="auto">
            <a:xfrm flipH="1">
              <a:off x="8925571" y="3717029"/>
              <a:ext cx="901593" cy="2489411"/>
              <a:chOff x="0" y="0"/>
              <a:chExt cx="427" cy="1179"/>
            </a:xfrm>
          </p:grpSpPr>
          <p:sp>
            <p:nvSpPr>
              <p:cNvPr id="39" name="出自【趣你的PPT】(微信:qunideppt)：最优质的PPT资源库"/>
              <p:cNvSpPr/>
              <p:nvPr/>
            </p:nvSpPr>
            <p:spPr bwMode="auto">
              <a:xfrm>
                <a:off x="0" y="0"/>
                <a:ext cx="373" cy="112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236"/>
                    </a:moveTo>
                    <a:lnTo>
                      <a:pt x="4009" y="21600"/>
                    </a:lnTo>
                    <a:lnTo>
                      <a:pt x="0" y="364"/>
                    </a:lnTo>
                    <a:lnTo>
                      <a:pt x="17591" y="0"/>
                    </a:lnTo>
                    <a:close/>
                    <a:moveTo>
                      <a:pt x="21600" y="21236"/>
                    </a:move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出自【趣你的PPT】(微信:qunideppt)：最优质的PPT资源库"/>
              <p:cNvSpPr/>
              <p:nvPr/>
            </p:nvSpPr>
            <p:spPr bwMode="auto">
              <a:xfrm>
                <a:off x="0" y="1040"/>
                <a:ext cx="427" cy="139"/>
              </a:xfrm>
              <a:custGeom>
                <a:avLst/>
                <a:gdLst/>
                <a:ahLst/>
                <a:cxnLst/>
                <a:rect l="0" t="0" r="r" b="b"/>
                <a:pathLst>
                  <a:path w="21406" h="21016">
                    <a:moveTo>
                      <a:pt x="3188" y="20997"/>
                    </a:moveTo>
                    <a:lnTo>
                      <a:pt x="18592" y="18094"/>
                    </a:lnTo>
                    <a:cubicBezTo>
                      <a:pt x="20240" y="17783"/>
                      <a:pt x="21503" y="13462"/>
                      <a:pt x="21401" y="8492"/>
                    </a:cubicBezTo>
                    <a:lnTo>
                      <a:pt x="21401" y="8490"/>
                    </a:lnTo>
                    <a:cubicBezTo>
                      <a:pt x="21298" y="3520"/>
                      <a:pt x="19866" y="-291"/>
                      <a:pt x="18218" y="17"/>
                    </a:cubicBezTo>
                    <a:lnTo>
                      <a:pt x="2814" y="2923"/>
                    </a:lnTo>
                    <a:cubicBezTo>
                      <a:pt x="1167" y="3234"/>
                      <a:pt x="-97" y="7555"/>
                      <a:pt x="6" y="12525"/>
                    </a:cubicBezTo>
                    <a:lnTo>
                      <a:pt x="6" y="12527"/>
                    </a:lnTo>
                    <a:cubicBezTo>
                      <a:pt x="109" y="17498"/>
                      <a:pt x="1541" y="21309"/>
                      <a:pt x="3188" y="20997"/>
                    </a:cubicBezTo>
                    <a:close/>
                    <a:moveTo>
                      <a:pt x="3188" y="20997"/>
                    </a:move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出自【趣你的PPT】(微信:qunideppt)：最优质的PPT资源库"/>
            <p:cNvSpPr/>
            <p:nvPr/>
          </p:nvSpPr>
          <p:spPr bwMode="auto">
            <a:xfrm flipH="1">
              <a:off x="8686976" y="1977185"/>
              <a:ext cx="2170581" cy="217058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1826" y="21551"/>
                  </a:moveTo>
                  <a:cubicBezTo>
                    <a:pt x="11488" y="21583"/>
                    <a:pt x="11146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lnTo>
                    <a:pt x="21600" y="0"/>
                  </a:lnTo>
                  <a:lnTo>
                    <a:pt x="21600" y="10800"/>
                  </a:lnTo>
                  <a:lnTo>
                    <a:pt x="21600" y="21551"/>
                  </a:lnTo>
                  <a:lnTo>
                    <a:pt x="11826" y="21551"/>
                  </a:lnTo>
                  <a:close/>
                  <a:moveTo>
                    <a:pt x="11826" y="21551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出自【趣你的PPT】(微信:qunideppt)：最优质的PPT资源库"/>
            <p:cNvSpPr/>
            <p:nvPr/>
          </p:nvSpPr>
          <p:spPr bwMode="auto">
            <a:xfrm flipH="1">
              <a:off x="8676419" y="1975074"/>
              <a:ext cx="2130463" cy="160259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764"/>
                  </a:moveTo>
                  <a:cubicBezTo>
                    <a:pt x="1275" y="4560"/>
                    <a:pt x="5540" y="0"/>
                    <a:pt x="10605" y="0"/>
                  </a:cubicBezTo>
                  <a:lnTo>
                    <a:pt x="21600" y="0"/>
                  </a:lnTo>
                  <a:lnTo>
                    <a:pt x="21600" y="14636"/>
                  </a:lnTo>
                  <a:lnTo>
                    <a:pt x="21600" y="21600"/>
                  </a:lnTo>
                  <a:lnTo>
                    <a:pt x="21496" y="21462"/>
                  </a:lnTo>
                  <a:lnTo>
                    <a:pt x="11650" y="21462"/>
                  </a:lnTo>
                  <a:cubicBezTo>
                    <a:pt x="11306" y="21505"/>
                    <a:pt x="10958" y="21528"/>
                    <a:pt x="10605" y="21528"/>
                  </a:cubicBezTo>
                  <a:cubicBezTo>
                    <a:pt x="5540" y="21528"/>
                    <a:pt x="1275" y="16968"/>
                    <a:pt x="0" y="10764"/>
                  </a:cubicBezTo>
                  <a:close/>
                  <a:moveTo>
                    <a:pt x="0" y="10764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出自【趣你的PPT】(微信:qunideppt)：最优质的PPT资源库"/>
            <p:cNvSpPr/>
            <p:nvPr/>
          </p:nvSpPr>
          <p:spPr bwMode="auto">
            <a:xfrm flipH="1">
              <a:off x="8399818" y="1977185"/>
              <a:ext cx="565871" cy="217058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11520" y="21600"/>
                    <a:pt x="12240" y="21527"/>
                    <a:pt x="12939" y="21386"/>
                  </a:cubicBezTo>
                  <a:cubicBezTo>
                    <a:pt x="13637" y="21245"/>
                    <a:pt x="14315" y="21035"/>
                    <a:pt x="14954" y="20769"/>
                  </a:cubicBezTo>
                  <a:cubicBezTo>
                    <a:pt x="15593" y="20503"/>
                    <a:pt x="16194" y="20180"/>
                    <a:pt x="16745" y="19816"/>
                  </a:cubicBezTo>
                  <a:cubicBezTo>
                    <a:pt x="17297" y="19453"/>
                    <a:pt x="17799" y="19049"/>
                    <a:pt x="18248" y="18621"/>
                  </a:cubicBezTo>
                  <a:cubicBezTo>
                    <a:pt x="18698" y="18192"/>
                    <a:pt x="19094" y="17741"/>
                    <a:pt x="19440" y="17280"/>
                  </a:cubicBezTo>
                  <a:cubicBezTo>
                    <a:pt x="19786" y="16819"/>
                    <a:pt x="20080" y="16349"/>
                    <a:pt x="20329" y="15882"/>
                  </a:cubicBezTo>
                  <a:cubicBezTo>
                    <a:pt x="20579" y="15415"/>
                    <a:pt x="20782" y="14951"/>
                    <a:pt x="20948" y="14497"/>
                  </a:cubicBezTo>
                  <a:cubicBezTo>
                    <a:pt x="21113" y="14043"/>
                    <a:pt x="21240" y="13599"/>
                    <a:pt x="21337" y="13171"/>
                  </a:cubicBezTo>
                  <a:cubicBezTo>
                    <a:pt x="21433" y="12742"/>
                    <a:pt x="21499" y="12329"/>
                    <a:pt x="21540" y="11934"/>
                  </a:cubicBezTo>
                  <a:cubicBezTo>
                    <a:pt x="21582" y="11538"/>
                    <a:pt x="21600" y="11160"/>
                    <a:pt x="21600" y="10800"/>
                  </a:cubicBezTo>
                  <a:cubicBezTo>
                    <a:pt x="21600" y="10440"/>
                    <a:pt x="21582" y="10062"/>
                    <a:pt x="21540" y="9666"/>
                  </a:cubicBezTo>
                  <a:cubicBezTo>
                    <a:pt x="21499" y="9271"/>
                    <a:pt x="21433" y="8858"/>
                    <a:pt x="21337" y="8429"/>
                  </a:cubicBezTo>
                  <a:cubicBezTo>
                    <a:pt x="21240" y="8001"/>
                    <a:pt x="21113" y="7557"/>
                    <a:pt x="20948" y="7103"/>
                  </a:cubicBezTo>
                  <a:cubicBezTo>
                    <a:pt x="20782" y="6649"/>
                    <a:pt x="20579" y="6185"/>
                    <a:pt x="20329" y="5718"/>
                  </a:cubicBezTo>
                  <a:cubicBezTo>
                    <a:pt x="20080" y="5251"/>
                    <a:pt x="19786" y="4781"/>
                    <a:pt x="19440" y="4320"/>
                  </a:cubicBezTo>
                  <a:cubicBezTo>
                    <a:pt x="19094" y="3859"/>
                    <a:pt x="18698" y="3408"/>
                    <a:pt x="18248" y="2979"/>
                  </a:cubicBezTo>
                  <a:cubicBezTo>
                    <a:pt x="17799" y="2551"/>
                    <a:pt x="17297" y="2147"/>
                    <a:pt x="16745" y="1784"/>
                  </a:cubicBezTo>
                  <a:cubicBezTo>
                    <a:pt x="16194" y="1420"/>
                    <a:pt x="15593" y="1097"/>
                    <a:pt x="14954" y="831"/>
                  </a:cubicBezTo>
                  <a:cubicBezTo>
                    <a:pt x="14315" y="565"/>
                    <a:pt x="13637" y="355"/>
                    <a:pt x="12939" y="214"/>
                  </a:cubicBezTo>
                  <a:cubicBezTo>
                    <a:pt x="12240" y="73"/>
                    <a:pt x="11520" y="0"/>
                    <a:pt x="10800" y="0"/>
                  </a:cubicBezTo>
                  <a:cubicBezTo>
                    <a:pt x="10080" y="0"/>
                    <a:pt x="9360" y="73"/>
                    <a:pt x="8661" y="214"/>
                  </a:cubicBezTo>
                  <a:cubicBezTo>
                    <a:pt x="7963" y="355"/>
                    <a:pt x="7285" y="565"/>
                    <a:pt x="6646" y="831"/>
                  </a:cubicBezTo>
                  <a:cubicBezTo>
                    <a:pt x="6007" y="1097"/>
                    <a:pt x="5406" y="1420"/>
                    <a:pt x="4855" y="1784"/>
                  </a:cubicBezTo>
                  <a:cubicBezTo>
                    <a:pt x="4303" y="2147"/>
                    <a:pt x="3801" y="2551"/>
                    <a:pt x="3352" y="2979"/>
                  </a:cubicBezTo>
                  <a:cubicBezTo>
                    <a:pt x="2902" y="3408"/>
                    <a:pt x="2506" y="3859"/>
                    <a:pt x="2160" y="4320"/>
                  </a:cubicBezTo>
                  <a:cubicBezTo>
                    <a:pt x="1814" y="4781"/>
                    <a:pt x="1520" y="5251"/>
                    <a:pt x="1271" y="5718"/>
                  </a:cubicBezTo>
                  <a:cubicBezTo>
                    <a:pt x="1021" y="6185"/>
                    <a:pt x="818" y="6649"/>
                    <a:pt x="652" y="7103"/>
                  </a:cubicBezTo>
                  <a:cubicBezTo>
                    <a:pt x="487" y="7557"/>
                    <a:pt x="360" y="8001"/>
                    <a:pt x="263" y="8429"/>
                  </a:cubicBezTo>
                  <a:cubicBezTo>
                    <a:pt x="167" y="8858"/>
                    <a:pt x="101" y="9271"/>
                    <a:pt x="60" y="9666"/>
                  </a:cubicBezTo>
                  <a:cubicBezTo>
                    <a:pt x="18" y="10062"/>
                    <a:pt x="0" y="10440"/>
                    <a:pt x="0" y="10800"/>
                  </a:cubicBezTo>
                  <a:cubicBezTo>
                    <a:pt x="0" y="11160"/>
                    <a:pt x="18" y="11538"/>
                    <a:pt x="60" y="11934"/>
                  </a:cubicBezTo>
                  <a:cubicBezTo>
                    <a:pt x="101" y="12329"/>
                    <a:pt x="167" y="12742"/>
                    <a:pt x="263" y="13171"/>
                  </a:cubicBezTo>
                  <a:cubicBezTo>
                    <a:pt x="360" y="13599"/>
                    <a:pt x="487" y="14043"/>
                    <a:pt x="652" y="14497"/>
                  </a:cubicBezTo>
                  <a:cubicBezTo>
                    <a:pt x="818" y="14951"/>
                    <a:pt x="1021" y="15415"/>
                    <a:pt x="1271" y="15882"/>
                  </a:cubicBezTo>
                  <a:cubicBezTo>
                    <a:pt x="1520" y="16349"/>
                    <a:pt x="1814" y="16819"/>
                    <a:pt x="2160" y="17280"/>
                  </a:cubicBezTo>
                  <a:cubicBezTo>
                    <a:pt x="2506" y="17741"/>
                    <a:pt x="2902" y="18192"/>
                    <a:pt x="3352" y="18621"/>
                  </a:cubicBezTo>
                  <a:cubicBezTo>
                    <a:pt x="3801" y="19049"/>
                    <a:pt x="4303" y="19453"/>
                    <a:pt x="4855" y="19816"/>
                  </a:cubicBezTo>
                  <a:cubicBezTo>
                    <a:pt x="5406" y="20180"/>
                    <a:pt x="6007" y="20503"/>
                    <a:pt x="6646" y="20769"/>
                  </a:cubicBezTo>
                  <a:cubicBezTo>
                    <a:pt x="7285" y="21035"/>
                    <a:pt x="7963" y="21245"/>
                    <a:pt x="8661" y="21386"/>
                  </a:cubicBezTo>
                  <a:cubicBezTo>
                    <a:pt x="9360" y="21527"/>
                    <a:pt x="10080" y="21600"/>
                    <a:pt x="10800" y="21600"/>
                  </a:cubicBezTo>
                  <a:close/>
                  <a:moveTo>
                    <a:pt x="10800" y="21600"/>
                  </a:moveTo>
                </a:path>
              </a:pathLst>
            </a:custGeom>
            <a:solidFill>
              <a:srgbClr val="D9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出自【趣你的PPT】(微信:qunideppt)：最优质的PPT资源库"/>
            <p:cNvSpPr/>
            <p:nvPr/>
          </p:nvSpPr>
          <p:spPr bwMode="auto">
            <a:xfrm flipH="1">
              <a:off x="8399818" y="1977185"/>
              <a:ext cx="565871" cy="161949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75" y="0"/>
                  </a:moveTo>
                  <a:cubicBezTo>
                    <a:pt x="16805" y="54"/>
                    <a:pt x="21600" y="6508"/>
                    <a:pt x="21600" y="14462"/>
                  </a:cubicBezTo>
                  <a:cubicBezTo>
                    <a:pt x="21600" y="17058"/>
                    <a:pt x="21089" y="19494"/>
                    <a:pt x="20195" y="21600"/>
                  </a:cubicBezTo>
                  <a:cubicBezTo>
                    <a:pt x="16837" y="21434"/>
                    <a:pt x="13673" y="21345"/>
                    <a:pt x="10797" y="21345"/>
                  </a:cubicBezTo>
                  <a:lnTo>
                    <a:pt x="10407" y="21208"/>
                  </a:lnTo>
                  <a:lnTo>
                    <a:pt x="1245" y="21208"/>
                  </a:lnTo>
                  <a:cubicBezTo>
                    <a:pt x="451" y="19194"/>
                    <a:pt x="0" y="16899"/>
                    <a:pt x="0" y="14462"/>
                  </a:cubicBezTo>
                  <a:cubicBezTo>
                    <a:pt x="0" y="9050"/>
                    <a:pt x="2221" y="4333"/>
                    <a:pt x="5507" y="1853"/>
                  </a:cubicBezTo>
                  <a:lnTo>
                    <a:pt x="10796" y="0"/>
                  </a:lnTo>
                  <a:lnTo>
                    <a:pt x="10875" y="0"/>
                  </a:lnTo>
                  <a:close/>
                  <a:moveTo>
                    <a:pt x="10875" y="0"/>
                  </a:moveTo>
                </a:path>
              </a:pathLst>
            </a:custGeom>
            <a:solidFill>
              <a:srgbClr val="ECF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出自【趣你的PPT】(微信:qunideppt)：最优质的PPT资源库"/>
            <p:cNvSpPr/>
            <p:nvPr/>
          </p:nvSpPr>
          <p:spPr bwMode="auto">
            <a:xfrm flipH="1">
              <a:off x="6398154" y="2517719"/>
              <a:ext cx="557425" cy="10937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657" y="0"/>
                  </a:moveTo>
                  <a:cubicBezTo>
                    <a:pt x="12241" y="52"/>
                    <a:pt x="21600" y="4867"/>
                    <a:pt x="21600" y="10800"/>
                  </a:cubicBezTo>
                  <a:cubicBezTo>
                    <a:pt x="21600" y="16732"/>
                    <a:pt x="12241" y="21547"/>
                    <a:pt x="657" y="21600"/>
                  </a:cubicBezTo>
                  <a:cubicBezTo>
                    <a:pt x="230" y="18173"/>
                    <a:pt x="0" y="14549"/>
                    <a:pt x="0" y="10800"/>
                  </a:cubicBezTo>
                  <a:cubicBezTo>
                    <a:pt x="0" y="7051"/>
                    <a:pt x="230" y="3427"/>
                    <a:pt x="657" y="0"/>
                  </a:cubicBezTo>
                  <a:close/>
                  <a:moveTo>
                    <a:pt x="657" y="0"/>
                  </a:moveTo>
                </a:path>
              </a:pathLst>
            </a:custGeom>
            <a:solidFill>
              <a:srgbClr val="ECF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出自【趣你的PPT】(微信:qunideppt)：最优质的PPT资源库"/>
            <p:cNvSpPr/>
            <p:nvPr/>
          </p:nvSpPr>
          <p:spPr bwMode="auto">
            <a:xfrm flipH="1">
              <a:off x="6049763" y="1098818"/>
              <a:ext cx="1024058" cy="391887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1302" y="773"/>
                  </a:moveTo>
                  <a:cubicBezTo>
                    <a:pt x="15930" y="773"/>
                    <a:pt x="19682" y="5262"/>
                    <a:pt x="19682" y="10800"/>
                  </a:cubicBezTo>
                  <a:cubicBezTo>
                    <a:pt x="19682" y="16338"/>
                    <a:pt x="15930" y="20827"/>
                    <a:pt x="11302" y="20827"/>
                  </a:cubicBezTo>
                  <a:lnTo>
                    <a:pt x="11302" y="21588"/>
                  </a:lnTo>
                  <a:cubicBezTo>
                    <a:pt x="17034" y="21326"/>
                    <a:pt x="21600" y="16597"/>
                    <a:pt x="21600" y="10800"/>
                  </a:cubicBezTo>
                  <a:cubicBezTo>
                    <a:pt x="21600" y="5004"/>
                    <a:pt x="17034" y="274"/>
                    <a:pt x="11302" y="12"/>
                  </a:cubicBezTo>
                  <a:lnTo>
                    <a:pt x="11302" y="773"/>
                  </a:lnTo>
                  <a:close/>
                  <a:moveTo>
                    <a:pt x="11302" y="20827"/>
                  </a:moveTo>
                  <a:cubicBezTo>
                    <a:pt x="6673" y="20827"/>
                    <a:pt x="2921" y="16338"/>
                    <a:pt x="2921" y="10800"/>
                  </a:cubicBezTo>
                  <a:cubicBezTo>
                    <a:pt x="2921" y="5262"/>
                    <a:pt x="6673" y="773"/>
                    <a:pt x="11302" y="773"/>
                  </a:cubicBezTo>
                  <a:lnTo>
                    <a:pt x="11302" y="12"/>
                  </a:lnTo>
                  <a:cubicBezTo>
                    <a:pt x="11135" y="4"/>
                    <a:pt x="10968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0968" y="21600"/>
                    <a:pt x="11135" y="21596"/>
                    <a:pt x="11302" y="21588"/>
                  </a:cubicBezTo>
                  <a:lnTo>
                    <a:pt x="11302" y="20827"/>
                  </a:lnTo>
                  <a:close/>
                  <a:moveTo>
                    <a:pt x="11302" y="20827"/>
                  </a:moveTo>
                </a:path>
              </a:pathLst>
            </a:custGeom>
            <a:solidFill>
              <a:srgbClr val="008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出自【趣你的PPT】(微信:qunideppt)：最优质的PPT资源库"/>
            <p:cNvSpPr/>
            <p:nvPr/>
          </p:nvSpPr>
          <p:spPr bwMode="auto">
            <a:xfrm flipH="1">
              <a:off x="9200061" y="4308237"/>
              <a:ext cx="1302771" cy="1034615"/>
            </a:xfrm>
            <a:custGeom>
              <a:avLst/>
              <a:gdLst/>
              <a:ahLst/>
              <a:cxnLst/>
              <a:rect l="0" t="0" r="r" b="b"/>
              <a:pathLst>
                <a:path w="19132" h="21424">
                  <a:moveTo>
                    <a:pt x="17797" y="3"/>
                  </a:moveTo>
                  <a:lnTo>
                    <a:pt x="7761" y="733"/>
                  </a:lnTo>
                  <a:cubicBezTo>
                    <a:pt x="-1200" y="7143"/>
                    <a:pt x="-1336" y="14163"/>
                    <a:pt x="2026" y="21424"/>
                  </a:cubicBezTo>
                  <a:cubicBezTo>
                    <a:pt x="6079" y="19714"/>
                    <a:pt x="8741" y="14533"/>
                    <a:pt x="9221" y="7261"/>
                  </a:cubicBezTo>
                  <a:lnTo>
                    <a:pt x="14745" y="6871"/>
                  </a:lnTo>
                  <a:cubicBezTo>
                    <a:pt x="19351" y="6546"/>
                    <a:pt x="20264" y="-176"/>
                    <a:pt x="17797" y="3"/>
                  </a:cubicBezTo>
                  <a:close/>
                  <a:moveTo>
                    <a:pt x="17797" y="3"/>
                  </a:moveTo>
                </a:path>
              </a:pathLst>
            </a:custGeom>
            <a:solidFill>
              <a:srgbClr val="F0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出自【趣你的PPT】(微信:qunideppt)：最优质的PPT资源库"/>
            <p:cNvSpPr/>
            <p:nvPr/>
          </p:nvSpPr>
          <p:spPr bwMode="auto">
            <a:xfrm flipH="1">
              <a:off x="8843225" y="4612288"/>
              <a:ext cx="865699" cy="335722"/>
            </a:xfrm>
            <a:custGeom>
              <a:avLst/>
              <a:gdLst/>
              <a:ahLst/>
              <a:cxnLst/>
              <a:rect l="0" t="0" r="r" b="b"/>
              <a:pathLst>
                <a:path w="19017" h="20141">
                  <a:moveTo>
                    <a:pt x="3066" y="2177"/>
                  </a:moveTo>
                  <a:lnTo>
                    <a:pt x="15532" y="23"/>
                  </a:lnTo>
                  <a:cubicBezTo>
                    <a:pt x="19890" y="-728"/>
                    <a:pt x="20308" y="17213"/>
                    <a:pt x="15950" y="17967"/>
                  </a:cubicBezTo>
                  <a:lnTo>
                    <a:pt x="3485" y="20119"/>
                  </a:lnTo>
                  <a:cubicBezTo>
                    <a:pt x="-873" y="20872"/>
                    <a:pt x="-1292" y="2931"/>
                    <a:pt x="3066" y="2177"/>
                  </a:cubicBezTo>
                  <a:close/>
                  <a:moveTo>
                    <a:pt x="3066" y="2177"/>
                  </a:moveTo>
                </a:path>
              </a:pathLst>
            </a:custGeom>
            <a:solidFill>
              <a:srgbClr val="F0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出自【趣你的PPT】(微信:qunideppt)：最优质的PPT资源库"/>
            <p:cNvSpPr/>
            <p:nvPr/>
          </p:nvSpPr>
          <p:spPr bwMode="auto">
            <a:xfrm flipH="1">
              <a:off x="8750320" y="4899446"/>
              <a:ext cx="924819" cy="331499"/>
            </a:xfrm>
            <a:custGeom>
              <a:avLst/>
              <a:gdLst/>
              <a:ahLst/>
              <a:cxnLst/>
              <a:rect l="0" t="0" r="r" b="b"/>
              <a:pathLst>
                <a:path w="19156" h="20432">
                  <a:moveTo>
                    <a:pt x="2903" y="1894"/>
                  </a:moveTo>
                  <a:lnTo>
                    <a:pt x="15857" y="14"/>
                  </a:lnTo>
                  <a:cubicBezTo>
                    <a:pt x="19982" y="-584"/>
                    <a:pt x="20378" y="17940"/>
                    <a:pt x="16253" y="18538"/>
                  </a:cubicBezTo>
                  <a:lnTo>
                    <a:pt x="3299" y="20418"/>
                  </a:lnTo>
                  <a:cubicBezTo>
                    <a:pt x="-826" y="21016"/>
                    <a:pt x="-1222" y="2492"/>
                    <a:pt x="2903" y="1894"/>
                  </a:cubicBezTo>
                  <a:close/>
                  <a:moveTo>
                    <a:pt x="2903" y="1894"/>
                  </a:moveTo>
                </a:path>
              </a:pathLst>
            </a:custGeom>
            <a:solidFill>
              <a:srgbClr val="F0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出自【趣你的PPT】(微信:qunideppt)：最优质的PPT资源库"/>
            <p:cNvSpPr/>
            <p:nvPr/>
          </p:nvSpPr>
          <p:spPr bwMode="auto">
            <a:xfrm flipH="1">
              <a:off x="8824221" y="5186605"/>
              <a:ext cx="834027" cy="320942"/>
            </a:xfrm>
            <a:custGeom>
              <a:avLst/>
              <a:gdLst/>
              <a:ahLst/>
              <a:cxnLst/>
              <a:rect l="0" t="0" r="r" b="b"/>
              <a:pathLst>
                <a:path w="18960" h="20428">
                  <a:moveTo>
                    <a:pt x="3136" y="1667"/>
                  </a:moveTo>
                  <a:lnTo>
                    <a:pt x="15396" y="14"/>
                  </a:lnTo>
                  <a:cubicBezTo>
                    <a:pt x="19852" y="-586"/>
                    <a:pt x="20279" y="18160"/>
                    <a:pt x="15823" y="18761"/>
                  </a:cubicBezTo>
                  <a:lnTo>
                    <a:pt x="3563" y="20414"/>
                  </a:lnTo>
                  <a:cubicBezTo>
                    <a:pt x="-893" y="21014"/>
                    <a:pt x="-1321" y="2267"/>
                    <a:pt x="3136" y="1667"/>
                  </a:cubicBezTo>
                  <a:close/>
                  <a:moveTo>
                    <a:pt x="3136" y="1667"/>
                  </a:moveTo>
                </a:path>
              </a:pathLst>
            </a:custGeom>
            <a:solidFill>
              <a:srgbClr val="F0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出自【趣你的PPT】(微信:qunideppt)：最优质的PPT资源库"/>
            <p:cNvSpPr/>
            <p:nvPr/>
          </p:nvSpPr>
          <p:spPr bwMode="auto">
            <a:xfrm flipH="1">
              <a:off x="8845336" y="5473763"/>
              <a:ext cx="694670" cy="314608"/>
            </a:xfrm>
            <a:custGeom>
              <a:avLst/>
              <a:gdLst/>
              <a:ahLst/>
              <a:cxnLst/>
              <a:rect l="0" t="0" r="r" b="b"/>
              <a:pathLst>
                <a:path w="18512" h="20380">
                  <a:moveTo>
                    <a:pt x="3669" y="1300"/>
                  </a:moveTo>
                  <a:lnTo>
                    <a:pt x="14345" y="15"/>
                  </a:lnTo>
                  <a:cubicBezTo>
                    <a:pt x="19557" y="-610"/>
                    <a:pt x="20056" y="18455"/>
                    <a:pt x="14844" y="19082"/>
                  </a:cubicBezTo>
                  <a:lnTo>
                    <a:pt x="4168" y="20365"/>
                  </a:lnTo>
                  <a:cubicBezTo>
                    <a:pt x="-1043" y="20990"/>
                    <a:pt x="-1544" y="1925"/>
                    <a:pt x="3669" y="1300"/>
                  </a:cubicBezTo>
                  <a:close/>
                  <a:moveTo>
                    <a:pt x="3669" y="1300"/>
                  </a:moveTo>
                </a:path>
              </a:pathLst>
            </a:custGeom>
            <a:solidFill>
              <a:srgbClr val="F0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出自【趣你的PPT】(微信:qunideppt)：最优质的PPT资源库"/>
            <p:cNvSpPr/>
            <p:nvPr/>
          </p:nvSpPr>
          <p:spPr bwMode="auto">
            <a:xfrm flipH="1">
              <a:off x="8853782" y="4629179"/>
              <a:ext cx="821358" cy="306162"/>
            </a:xfrm>
            <a:custGeom>
              <a:avLst/>
              <a:gdLst/>
              <a:ahLst/>
              <a:cxnLst/>
              <a:rect l="0" t="0" r="r" b="b"/>
              <a:pathLst>
                <a:path w="19179" h="20153">
                  <a:moveTo>
                    <a:pt x="2938" y="2342"/>
                  </a:moveTo>
                  <a:lnTo>
                    <a:pt x="15899" y="24"/>
                  </a:lnTo>
                  <a:cubicBezTo>
                    <a:pt x="20074" y="-723"/>
                    <a:pt x="20363" y="16236"/>
                    <a:pt x="16188" y="16982"/>
                  </a:cubicBezTo>
                  <a:lnTo>
                    <a:pt x="3338" y="20130"/>
                  </a:lnTo>
                  <a:cubicBezTo>
                    <a:pt x="-836" y="20877"/>
                    <a:pt x="-1237" y="3092"/>
                    <a:pt x="2938" y="2342"/>
                  </a:cubicBezTo>
                  <a:close/>
                  <a:moveTo>
                    <a:pt x="2938" y="2342"/>
                  </a:moveTo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出自【趣你的PPT】(微信:qunideppt)：最优质的PPT资源库"/>
            <p:cNvSpPr/>
            <p:nvPr/>
          </p:nvSpPr>
          <p:spPr bwMode="auto">
            <a:xfrm flipH="1">
              <a:off x="8773546" y="4916338"/>
              <a:ext cx="884702" cy="293493"/>
            </a:xfrm>
            <a:custGeom>
              <a:avLst/>
              <a:gdLst/>
              <a:ahLst/>
              <a:cxnLst/>
              <a:rect l="0" t="0" r="r" b="b"/>
              <a:pathLst>
                <a:path w="19254" h="20352">
                  <a:moveTo>
                    <a:pt x="2735" y="1590"/>
                  </a:moveTo>
                  <a:lnTo>
                    <a:pt x="16094" y="9"/>
                  </a:lnTo>
                  <a:cubicBezTo>
                    <a:pt x="19985" y="-451"/>
                    <a:pt x="20446" y="16879"/>
                    <a:pt x="16558" y="17483"/>
                  </a:cubicBezTo>
                  <a:lnTo>
                    <a:pt x="3108" y="20326"/>
                  </a:lnTo>
                  <a:cubicBezTo>
                    <a:pt x="-777" y="21149"/>
                    <a:pt x="-1154" y="2194"/>
                    <a:pt x="2735" y="1590"/>
                  </a:cubicBezTo>
                  <a:close/>
                  <a:moveTo>
                    <a:pt x="2735" y="1590"/>
                  </a:moveTo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出自【趣你的PPT】(微信:qunideppt)：最优质的PPT资源库"/>
            <p:cNvSpPr/>
            <p:nvPr/>
          </p:nvSpPr>
          <p:spPr bwMode="auto">
            <a:xfrm flipH="1">
              <a:off x="8834779" y="5220388"/>
              <a:ext cx="789686" cy="280824"/>
            </a:xfrm>
            <a:custGeom>
              <a:avLst/>
              <a:gdLst/>
              <a:ahLst/>
              <a:cxnLst/>
              <a:rect l="0" t="0" r="r" b="b"/>
              <a:pathLst>
                <a:path w="19186" h="20551">
                  <a:moveTo>
                    <a:pt x="3059" y="747"/>
                  </a:moveTo>
                  <a:lnTo>
                    <a:pt x="15886" y="3"/>
                  </a:lnTo>
                  <a:cubicBezTo>
                    <a:pt x="20237" y="-248"/>
                    <a:pt x="20308" y="17508"/>
                    <a:pt x="15963" y="18144"/>
                  </a:cubicBezTo>
                  <a:lnTo>
                    <a:pt x="3475" y="20526"/>
                  </a:lnTo>
                  <a:cubicBezTo>
                    <a:pt x="-866" y="21352"/>
                    <a:pt x="-1292" y="998"/>
                    <a:pt x="3059" y="747"/>
                  </a:cubicBezTo>
                  <a:close/>
                  <a:moveTo>
                    <a:pt x="3059" y="747"/>
                  </a:moveTo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出自【趣你的PPT】(微信:qunideppt)：最优质的PPT资源库"/>
            <p:cNvSpPr/>
            <p:nvPr/>
          </p:nvSpPr>
          <p:spPr bwMode="auto">
            <a:xfrm flipH="1">
              <a:off x="8849559" y="5490655"/>
              <a:ext cx="656664" cy="278713"/>
            </a:xfrm>
            <a:custGeom>
              <a:avLst/>
              <a:gdLst/>
              <a:ahLst/>
              <a:cxnLst/>
              <a:rect l="0" t="0" r="r" b="b"/>
              <a:pathLst>
                <a:path w="18655" h="20542">
                  <a:moveTo>
                    <a:pt x="3572" y="718"/>
                  </a:moveTo>
                  <a:lnTo>
                    <a:pt x="14668" y="5"/>
                  </a:lnTo>
                  <a:cubicBezTo>
                    <a:pt x="19747" y="-322"/>
                    <a:pt x="20093" y="18252"/>
                    <a:pt x="15019" y="18888"/>
                  </a:cubicBezTo>
                  <a:lnTo>
                    <a:pt x="4058" y="20522"/>
                  </a:lnTo>
                  <a:cubicBezTo>
                    <a:pt x="-1012" y="21278"/>
                    <a:pt x="-1507" y="1042"/>
                    <a:pt x="3572" y="718"/>
                  </a:cubicBezTo>
                  <a:close/>
                  <a:moveTo>
                    <a:pt x="3572" y="718"/>
                  </a:moveTo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出自【趣你的PPT】(微信:qunideppt)：最优质的PPT资源库"/>
            <p:cNvSpPr/>
            <p:nvPr/>
          </p:nvSpPr>
          <p:spPr bwMode="auto">
            <a:xfrm flipH="1">
              <a:off x="9216953" y="4325129"/>
              <a:ext cx="981829" cy="320942"/>
            </a:xfrm>
            <a:custGeom>
              <a:avLst/>
              <a:gdLst/>
              <a:ahLst/>
              <a:cxnLst/>
              <a:rect l="0" t="0" r="r" b="b"/>
              <a:pathLst>
                <a:path w="19995" h="21032">
                  <a:moveTo>
                    <a:pt x="18260" y="13"/>
                  </a:moveTo>
                  <a:lnTo>
                    <a:pt x="4643" y="2205"/>
                  </a:lnTo>
                  <a:lnTo>
                    <a:pt x="0" y="21032"/>
                  </a:lnTo>
                  <a:lnTo>
                    <a:pt x="13867" y="19774"/>
                  </a:lnTo>
                  <a:cubicBezTo>
                    <a:pt x="20107" y="19210"/>
                    <a:pt x="21600" y="-568"/>
                    <a:pt x="18260" y="13"/>
                  </a:cubicBezTo>
                  <a:close/>
                  <a:moveTo>
                    <a:pt x="18260" y="13"/>
                  </a:moveTo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出自【趣你的PPT】(微信:qunideppt)：最优质的PPT资源库"/>
            <p:cNvSpPr/>
            <p:nvPr/>
          </p:nvSpPr>
          <p:spPr bwMode="auto">
            <a:xfrm flipH="1">
              <a:off x="9810273" y="4358912"/>
              <a:ext cx="895259" cy="1030393"/>
            </a:xfrm>
            <a:custGeom>
              <a:avLst/>
              <a:gdLst/>
              <a:ahLst/>
              <a:cxnLst/>
              <a:rect l="0" t="0" r="r" b="b"/>
              <a:pathLst>
                <a:path w="19839" h="20094">
                  <a:moveTo>
                    <a:pt x="0" y="15916"/>
                  </a:moveTo>
                  <a:cubicBezTo>
                    <a:pt x="1161" y="8551"/>
                    <a:pt x="8127" y="1302"/>
                    <a:pt x="16095" y="37"/>
                  </a:cubicBezTo>
                  <a:cubicBezTo>
                    <a:pt x="19200" y="-456"/>
                    <a:pt x="21600" y="4101"/>
                    <a:pt x="18135" y="5580"/>
                  </a:cubicBezTo>
                  <a:cubicBezTo>
                    <a:pt x="16764" y="13432"/>
                    <a:pt x="11003" y="17841"/>
                    <a:pt x="7407" y="19127"/>
                  </a:cubicBezTo>
                  <a:cubicBezTo>
                    <a:pt x="7489" y="20496"/>
                    <a:pt x="1836" y="21144"/>
                    <a:pt x="0" y="15916"/>
                  </a:cubicBezTo>
                  <a:close/>
                  <a:moveTo>
                    <a:pt x="0" y="15916"/>
                  </a:moveTo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出自【趣你的PPT】(微信:qunideppt)：最优质的PPT资源库"/>
            <p:cNvSpPr/>
            <p:nvPr/>
          </p:nvSpPr>
          <p:spPr bwMode="auto">
            <a:xfrm flipH="1">
              <a:off x="11246066" y="4527829"/>
              <a:ext cx="641884" cy="1467465"/>
            </a:xfrm>
            <a:custGeom>
              <a:avLst/>
              <a:gdLst/>
              <a:ahLst/>
              <a:cxnLst/>
              <a:rect l="0" t="0" r="r" b="b"/>
              <a:pathLst>
                <a:path w="20537" h="21600">
                  <a:moveTo>
                    <a:pt x="19189" y="21600"/>
                  </a:moveTo>
                  <a:cubicBezTo>
                    <a:pt x="21600" y="11096"/>
                    <a:pt x="20427" y="3452"/>
                    <a:pt x="18408" y="0"/>
                  </a:cubicBezTo>
                  <a:lnTo>
                    <a:pt x="0" y="12779"/>
                  </a:lnTo>
                  <a:lnTo>
                    <a:pt x="19189" y="21600"/>
                  </a:lnTo>
                  <a:close/>
                  <a:moveTo>
                    <a:pt x="19189" y="21600"/>
                  </a:moveTo>
                </a:path>
              </a:pathLst>
            </a:custGeom>
            <a:solidFill>
              <a:srgbClr val="193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出自【趣你的PPT】(微信:qunideppt)：最优质的PPT资源库"/>
            <p:cNvSpPr/>
            <p:nvPr/>
          </p:nvSpPr>
          <p:spPr bwMode="auto">
            <a:xfrm flipH="1">
              <a:off x="10999025" y="4646071"/>
              <a:ext cx="1192975" cy="12436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55"/>
                  </a:moveTo>
                  <a:lnTo>
                    <a:pt x="21322" y="0"/>
                  </a:lnTo>
                  <a:cubicBezTo>
                    <a:pt x="17363" y="8893"/>
                    <a:pt x="18172" y="15692"/>
                    <a:pt x="21600" y="21342"/>
                  </a:cubicBezTo>
                  <a:lnTo>
                    <a:pt x="0" y="21600"/>
                  </a:lnTo>
                  <a:lnTo>
                    <a:pt x="0" y="255"/>
                  </a:lnTo>
                  <a:close/>
                  <a:moveTo>
                    <a:pt x="0" y="255"/>
                  </a:moveTo>
                </a:path>
              </a:pathLst>
            </a:custGeom>
            <a:solidFill>
              <a:srgbClr val="ECF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出自【趣你的PPT】(微信:qunideppt)：最优质的PPT资源库"/>
            <p:cNvSpPr/>
            <p:nvPr/>
          </p:nvSpPr>
          <p:spPr bwMode="auto">
            <a:xfrm flipH="1">
              <a:off x="11288295" y="4491934"/>
              <a:ext cx="903705" cy="147591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61"/>
                  </a:moveTo>
                  <a:lnTo>
                    <a:pt x="21164" y="0"/>
                  </a:lnTo>
                  <a:cubicBezTo>
                    <a:pt x="16440" y="7024"/>
                    <a:pt x="15701" y="14147"/>
                    <a:pt x="21600" y="21435"/>
                  </a:cubicBezTo>
                  <a:lnTo>
                    <a:pt x="0" y="21600"/>
                  </a:lnTo>
                  <a:lnTo>
                    <a:pt x="0" y="161"/>
                  </a:lnTo>
                  <a:close/>
                  <a:moveTo>
                    <a:pt x="0" y="161"/>
                  </a:moveTo>
                </a:path>
              </a:pathLst>
            </a:custGeom>
            <a:solidFill>
              <a:srgbClr val="285A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1" name="Group 40"/>
            <p:cNvGrpSpPr/>
            <p:nvPr/>
          </p:nvGrpSpPr>
          <p:grpSpPr bwMode="auto">
            <a:xfrm flipH="1">
              <a:off x="11005360" y="5676464"/>
              <a:ext cx="1186640" cy="335722"/>
              <a:chOff x="0" y="0"/>
              <a:chExt cx="562" cy="159"/>
            </a:xfrm>
          </p:grpSpPr>
          <p:sp>
            <p:nvSpPr>
              <p:cNvPr id="62" name="出自【趣你的PPT】(微信:qunideppt)：最优质的PPT资源库"/>
              <p:cNvSpPr/>
              <p:nvPr/>
            </p:nvSpPr>
            <p:spPr bwMode="auto">
              <a:xfrm>
                <a:off x="0" y="40"/>
                <a:ext cx="428" cy="11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9241" y="0"/>
                    </a:moveTo>
                    <a:cubicBezTo>
                      <a:pt x="19860" y="6855"/>
                      <a:pt x="20642" y="13735"/>
                      <a:pt x="21600" y="20638"/>
                    </a:cubicBezTo>
                    <a:lnTo>
                      <a:pt x="0" y="21600"/>
                    </a:lnTo>
                    <a:lnTo>
                      <a:pt x="0" y="0"/>
                    </a:lnTo>
                    <a:lnTo>
                      <a:pt x="19241" y="0"/>
                    </a:lnTo>
                    <a:close/>
                    <a:moveTo>
                      <a:pt x="19241" y="0"/>
                    </a:moveTo>
                  </a:path>
                </a:pathLst>
              </a:custGeom>
              <a:solidFill>
                <a:srgbClr val="1B46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出自【趣你的PPT】(微信:qunideppt)：最优质的PPT资源库"/>
              <p:cNvSpPr/>
              <p:nvPr/>
            </p:nvSpPr>
            <p:spPr bwMode="auto">
              <a:xfrm>
                <a:off x="368" y="0"/>
                <a:ext cx="194" cy="9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16598" y="0"/>
                    </a:lnTo>
                    <a:cubicBezTo>
                      <a:pt x="17931" y="7356"/>
                      <a:pt x="19614" y="14395"/>
                      <a:pt x="21600" y="21160"/>
                    </a:cubicBezTo>
                    <a:lnTo>
                      <a:pt x="3718" y="21600"/>
                    </a:lnTo>
                    <a:cubicBezTo>
                      <a:pt x="2209" y="14378"/>
                      <a:pt x="975" y="7182"/>
                      <a:pt x="0" y="0"/>
                    </a:cubicBez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4" name="出自【趣你的PPT】(微信:qunideppt)：最优质的PPT资源库"/>
            <p:cNvSpPr/>
            <p:nvPr/>
          </p:nvSpPr>
          <p:spPr bwMode="auto">
            <a:xfrm flipH="1">
              <a:off x="9411207" y="4696746"/>
              <a:ext cx="247041" cy="211146"/>
            </a:xfrm>
            <a:custGeom>
              <a:avLst/>
              <a:gdLst/>
              <a:ahLst/>
              <a:cxnLst/>
              <a:rect l="0" t="0" r="r" b="b"/>
              <a:pathLst>
                <a:path w="15270" h="19874">
                  <a:moveTo>
                    <a:pt x="4875" y="68"/>
                  </a:moveTo>
                  <a:cubicBezTo>
                    <a:pt x="17869" y="-1305"/>
                    <a:pt x="19158" y="18826"/>
                    <a:pt x="6034" y="19868"/>
                  </a:cubicBezTo>
                  <a:cubicBezTo>
                    <a:pt x="-1085" y="20295"/>
                    <a:pt x="-2442" y="510"/>
                    <a:pt x="4875" y="68"/>
                  </a:cubicBezTo>
                  <a:close/>
                  <a:moveTo>
                    <a:pt x="4875" y="68"/>
                  </a:moveTo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出自【趣你的PPT】(微信:qunideppt)：最优质的PPT资源库"/>
            <p:cNvSpPr/>
            <p:nvPr/>
          </p:nvSpPr>
          <p:spPr bwMode="auto">
            <a:xfrm flipH="1">
              <a:off x="9394316" y="4983905"/>
              <a:ext cx="247041" cy="211146"/>
            </a:xfrm>
            <a:custGeom>
              <a:avLst/>
              <a:gdLst/>
              <a:ahLst/>
              <a:cxnLst/>
              <a:rect l="0" t="0" r="r" b="b"/>
              <a:pathLst>
                <a:path w="15270" h="19874">
                  <a:moveTo>
                    <a:pt x="4875" y="66"/>
                  </a:moveTo>
                  <a:cubicBezTo>
                    <a:pt x="17868" y="-1303"/>
                    <a:pt x="19158" y="18828"/>
                    <a:pt x="6034" y="19867"/>
                  </a:cubicBezTo>
                  <a:cubicBezTo>
                    <a:pt x="-1085" y="20297"/>
                    <a:pt x="-2442" y="512"/>
                    <a:pt x="4875" y="66"/>
                  </a:cubicBezTo>
                  <a:close/>
                  <a:moveTo>
                    <a:pt x="4875" y="66"/>
                  </a:moveTo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出自【趣你的PPT】(微信:qunideppt)：最优质的PPT资源库"/>
            <p:cNvSpPr/>
            <p:nvPr/>
          </p:nvSpPr>
          <p:spPr bwMode="auto">
            <a:xfrm flipH="1">
              <a:off x="9360532" y="5271063"/>
              <a:ext cx="247041" cy="211146"/>
            </a:xfrm>
            <a:custGeom>
              <a:avLst/>
              <a:gdLst/>
              <a:ahLst/>
              <a:cxnLst/>
              <a:rect l="0" t="0" r="r" b="b"/>
              <a:pathLst>
                <a:path w="15270" h="19877">
                  <a:moveTo>
                    <a:pt x="4875" y="67"/>
                  </a:moveTo>
                  <a:cubicBezTo>
                    <a:pt x="17868" y="-1303"/>
                    <a:pt x="19158" y="18833"/>
                    <a:pt x="6034" y="19870"/>
                  </a:cubicBezTo>
                  <a:cubicBezTo>
                    <a:pt x="-1085" y="20297"/>
                    <a:pt x="-2442" y="510"/>
                    <a:pt x="4875" y="67"/>
                  </a:cubicBezTo>
                  <a:close/>
                  <a:moveTo>
                    <a:pt x="4875" y="67"/>
                  </a:moveTo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出自【趣你的PPT】(微信:qunideppt)：最优质的PPT资源库"/>
            <p:cNvSpPr/>
            <p:nvPr/>
          </p:nvSpPr>
          <p:spPr bwMode="auto">
            <a:xfrm flipH="1">
              <a:off x="9259182" y="5541330"/>
              <a:ext cx="247041" cy="211146"/>
            </a:xfrm>
            <a:custGeom>
              <a:avLst/>
              <a:gdLst/>
              <a:ahLst/>
              <a:cxnLst/>
              <a:rect l="0" t="0" r="r" b="b"/>
              <a:pathLst>
                <a:path w="15270" h="19877">
                  <a:moveTo>
                    <a:pt x="4875" y="67"/>
                  </a:moveTo>
                  <a:cubicBezTo>
                    <a:pt x="17868" y="-1303"/>
                    <a:pt x="19157" y="18831"/>
                    <a:pt x="6034" y="19870"/>
                  </a:cubicBezTo>
                  <a:cubicBezTo>
                    <a:pt x="-1084" y="20297"/>
                    <a:pt x="-2443" y="513"/>
                    <a:pt x="4875" y="67"/>
                  </a:cubicBezTo>
                  <a:close/>
                  <a:moveTo>
                    <a:pt x="4875" y="67"/>
                  </a:moveTo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4051" r="32084" b="838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0750" y="711200"/>
            <a:ext cx="10350500" cy="5413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 rot="16200000">
            <a:off x="506095" y="-39370"/>
            <a:ext cx="1097281" cy="2157095"/>
            <a:chOff x="487" y="638"/>
            <a:chExt cx="1728" cy="3397"/>
          </a:xfrm>
        </p:grpSpPr>
        <p:sp>
          <p:nvSpPr>
            <p:cNvPr id="86" name="矩形 85"/>
            <p:cNvSpPr/>
            <p:nvPr/>
          </p:nvSpPr>
          <p:spPr>
            <a:xfrm>
              <a:off x="487" y="638"/>
              <a:ext cx="1728" cy="3397"/>
            </a:xfrm>
            <a:prstGeom prst="rect">
              <a:avLst/>
            </a:prstGeom>
            <a:ln>
              <a:noFill/>
            </a:ln>
            <a:effectLst>
              <a:outerShdw blurRad="190500" dist="127000" dir="5400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grpSp>
          <p:nvGrpSpPr>
            <p:cNvPr id="87" name="组合 86"/>
            <p:cNvGrpSpPr/>
            <p:nvPr/>
          </p:nvGrpSpPr>
          <p:grpSpPr>
            <a:xfrm>
              <a:off x="686" y="651"/>
              <a:ext cx="1501" cy="3039"/>
              <a:chOff x="399581" y="457642"/>
              <a:chExt cx="953660" cy="1929469"/>
            </a:xfrm>
          </p:grpSpPr>
          <p:sp>
            <p:nvSpPr>
              <p:cNvPr id="88" name="文本框 87"/>
              <p:cNvSpPr txBox="1"/>
              <p:nvPr/>
            </p:nvSpPr>
            <p:spPr>
              <a:xfrm rot="5400000">
                <a:off x="-88324" y="945546"/>
                <a:ext cx="1929469" cy="953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何为</a:t>
                </a:r>
                <a:endPara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课堂革命</a:t>
                </a:r>
                <a:endPara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9" name="文本框 88"/>
              <p:cNvSpPr txBox="1"/>
              <p:nvPr/>
            </p:nvSpPr>
            <p:spPr>
              <a:xfrm rot="5400000">
                <a:off x="647428" y="1799013"/>
                <a:ext cx="309832" cy="398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r"/>
                <a:endParaRPr lang="zh-CN" alt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9" name="文本框 8"/>
          <p:cNvSpPr txBox="1"/>
          <p:nvPr/>
        </p:nvSpPr>
        <p:spPr>
          <a:xfrm>
            <a:off x="1727835" y="2295525"/>
            <a:ext cx="695896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 </a:t>
            </a:r>
            <a:r>
              <a:rPr lang="zh-CN" altLang="en-US" sz="2800"/>
              <a:t> </a:t>
            </a:r>
            <a:endParaRPr lang="zh-CN" altLang="en-US" sz="2800"/>
          </a:p>
          <a:p>
            <a:r>
              <a:rPr lang="zh-CN" altLang="en-US" sz="2800"/>
              <a:t> </a:t>
            </a:r>
            <a:r>
              <a:rPr lang="en-US" altLang="zh-CN" sz="2800"/>
              <a:t>   </a:t>
            </a:r>
            <a:r>
              <a:rPr lang="zh-CN" altLang="en-US" sz="2800"/>
              <a:t> 抓住“课堂革命”牛鼻子，</a:t>
            </a:r>
            <a:endParaRPr lang="zh-CN" altLang="en-US" sz="2800"/>
          </a:p>
          <a:p>
            <a:r>
              <a:rPr lang="zh-CN" altLang="en-US" sz="2800"/>
              <a:t> </a:t>
            </a:r>
            <a:r>
              <a:rPr lang="en-US" altLang="zh-CN" sz="2800"/>
              <a:t>    </a:t>
            </a:r>
            <a:r>
              <a:rPr lang="zh-CN" altLang="en-US" sz="2800">
                <a:sym typeface="+mn-ea"/>
              </a:rPr>
              <a:t>侧重帮助学生构建知识体系，</a:t>
            </a:r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 </a:t>
            </a:r>
            <a:r>
              <a:rPr lang="en-US" altLang="zh-CN" sz="2800">
                <a:sym typeface="+mn-ea"/>
              </a:rPr>
              <a:t>    </a:t>
            </a:r>
            <a:r>
              <a:rPr lang="zh-CN" altLang="en-US" sz="2800">
                <a:sym typeface="+mn-ea"/>
              </a:rPr>
              <a:t>深化职业教育人才培养模式改革</a:t>
            </a:r>
            <a:r>
              <a:rPr lang="zh-CN" altLang="en-US" sz="2800"/>
              <a:t>。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                       ——</a:t>
            </a:r>
            <a:r>
              <a:rPr lang="zh-CN" altLang="en-US" sz="2800"/>
              <a:t>掀起</a:t>
            </a:r>
            <a:r>
              <a:rPr lang="en-US" altLang="zh-CN" sz="2800"/>
              <a:t>“</a:t>
            </a:r>
            <a:r>
              <a:rPr lang="zh-CN" altLang="en-US" sz="2800"/>
              <a:t>课堂革命</a:t>
            </a:r>
            <a:r>
              <a:rPr lang="en-US" altLang="zh-CN" sz="2800"/>
              <a:t>”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       </a:t>
            </a:r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993380" y="3912235"/>
            <a:ext cx="2851150" cy="1819275"/>
            <a:chOff x="733" y="4255"/>
            <a:chExt cx="4490" cy="2865"/>
          </a:xfrm>
        </p:grpSpPr>
        <p:sp>
          <p:nvSpPr>
            <p:cNvPr id="6" name="Oval 26"/>
            <p:cNvSpPr>
              <a:spLocks noChangeArrowheads="1"/>
            </p:cNvSpPr>
            <p:nvPr/>
          </p:nvSpPr>
          <p:spPr bwMode="auto">
            <a:xfrm>
              <a:off x="1025" y="4255"/>
              <a:ext cx="3874" cy="2566"/>
            </a:xfrm>
            <a:prstGeom prst="roundRect">
              <a:avLst/>
            </a:prstGeom>
            <a:solidFill>
              <a:srgbClr val="F7D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" name="Oval 26"/>
            <p:cNvSpPr>
              <a:spLocks noChangeArrowheads="1"/>
            </p:cNvSpPr>
            <p:nvPr/>
          </p:nvSpPr>
          <p:spPr bwMode="auto">
            <a:xfrm>
              <a:off x="1102" y="4311"/>
              <a:ext cx="3703" cy="2452"/>
            </a:xfrm>
            <a:prstGeom prst="roundRect">
              <a:avLst/>
            </a:prstGeom>
            <a:noFill/>
            <a:ln>
              <a:solidFill>
                <a:srgbClr val="DE8F13"/>
              </a:solidFill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133" y="4581"/>
              <a:ext cx="3804" cy="1983"/>
              <a:chOff x="3327400" y="1550987"/>
              <a:chExt cx="5264150" cy="2744788"/>
            </a:xfrm>
          </p:grpSpPr>
          <p:sp>
            <p:nvSpPr>
              <p:cNvPr id="7" name="Freeform 37"/>
              <p:cNvSpPr/>
              <p:nvPr/>
            </p:nvSpPr>
            <p:spPr bwMode="auto">
              <a:xfrm>
                <a:off x="4068763" y="1550987"/>
                <a:ext cx="3767138" cy="2463800"/>
              </a:xfrm>
              <a:custGeom>
                <a:avLst/>
                <a:gdLst>
                  <a:gd name="T0" fmla="*/ 3244 w 3244"/>
                  <a:gd name="T1" fmla="*/ 1973 h 2120"/>
                  <a:gd name="T2" fmla="*/ 3097 w 3244"/>
                  <a:gd name="T3" fmla="*/ 2120 h 2120"/>
                  <a:gd name="T4" fmla="*/ 147 w 3244"/>
                  <a:gd name="T5" fmla="*/ 2120 h 2120"/>
                  <a:gd name="T6" fmla="*/ 0 w 3244"/>
                  <a:gd name="T7" fmla="*/ 1973 h 2120"/>
                  <a:gd name="T8" fmla="*/ 0 w 3244"/>
                  <a:gd name="T9" fmla="*/ 148 h 2120"/>
                  <a:gd name="T10" fmla="*/ 147 w 3244"/>
                  <a:gd name="T11" fmla="*/ 0 h 2120"/>
                  <a:gd name="T12" fmla="*/ 3097 w 3244"/>
                  <a:gd name="T13" fmla="*/ 0 h 2120"/>
                  <a:gd name="T14" fmla="*/ 3244 w 3244"/>
                  <a:gd name="T15" fmla="*/ 148 h 2120"/>
                  <a:gd name="T16" fmla="*/ 3244 w 3244"/>
                  <a:gd name="T17" fmla="*/ 1973 h 2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44" h="2120">
                    <a:moveTo>
                      <a:pt x="3244" y="1973"/>
                    </a:moveTo>
                    <a:cubicBezTo>
                      <a:pt x="3244" y="2054"/>
                      <a:pt x="3178" y="2120"/>
                      <a:pt x="3097" y="2120"/>
                    </a:cubicBezTo>
                    <a:cubicBezTo>
                      <a:pt x="147" y="2120"/>
                      <a:pt x="147" y="2120"/>
                      <a:pt x="147" y="2120"/>
                    </a:cubicBezTo>
                    <a:cubicBezTo>
                      <a:pt x="66" y="2120"/>
                      <a:pt x="0" y="2054"/>
                      <a:pt x="0" y="1973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0" y="66"/>
                      <a:pt x="66" y="0"/>
                      <a:pt x="147" y="0"/>
                    </a:cubicBezTo>
                    <a:cubicBezTo>
                      <a:pt x="3097" y="0"/>
                      <a:pt x="3097" y="0"/>
                      <a:pt x="3097" y="0"/>
                    </a:cubicBezTo>
                    <a:cubicBezTo>
                      <a:pt x="3178" y="0"/>
                      <a:pt x="3244" y="66"/>
                      <a:pt x="3244" y="148"/>
                    </a:cubicBezTo>
                    <a:cubicBezTo>
                      <a:pt x="3244" y="1973"/>
                      <a:pt x="3244" y="1973"/>
                      <a:pt x="3244" y="1973"/>
                    </a:cubicBezTo>
                  </a:path>
                </a:pathLst>
              </a:custGeom>
              <a:solidFill>
                <a:srgbClr val="153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" name="Rectangle 38"/>
              <p:cNvSpPr>
                <a:spLocks noChangeArrowheads="1"/>
              </p:cNvSpPr>
              <p:nvPr/>
            </p:nvSpPr>
            <p:spPr bwMode="auto">
              <a:xfrm>
                <a:off x="4237038" y="1714500"/>
                <a:ext cx="3444875" cy="2128838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" name="Rectangle 39"/>
              <p:cNvSpPr>
                <a:spLocks noChangeArrowheads="1"/>
              </p:cNvSpPr>
              <p:nvPr/>
            </p:nvSpPr>
            <p:spPr bwMode="auto">
              <a:xfrm>
                <a:off x="4237038" y="1714500"/>
                <a:ext cx="3444875" cy="2128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8" name="Freeform 40"/>
              <p:cNvSpPr/>
              <p:nvPr/>
            </p:nvSpPr>
            <p:spPr bwMode="auto">
              <a:xfrm>
                <a:off x="3327400" y="4002087"/>
                <a:ext cx="5264150" cy="293688"/>
              </a:xfrm>
              <a:custGeom>
                <a:avLst/>
                <a:gdLst>
                  <a:gd name="T0" fmla="*/ 3 w 4532"/>
                  <a:gd name="T1" fmla="*/ 0 h 252"/>
                  <a:gd name="T2" fmla="*/ 0 w 4532"/>
                  <a:gd name="T3" fmla="*/ 41 h 252"/>
                  <a:gd name="T4" fmla="*/ 158 w 4532"/>
                  <a:gd name="T5" fmla="*/ 252 h 252"/>
                  <a:gd name="T6" fmla="*/ 4374 w 4532"/>
                  <a:gd name="T7" fmla="*/ 252 h 252"/>
                  <a:gd name="T8" fmla="*/ 4532 w 4532"/>
                  <a:gd name="T9" fmla="*/ 41 h 252"/>
                  <a:gd name="T10" fmla="*/ 4529 w 4532"/>
                  <a:gd name="T11" fmla="*/ 0 h 252"/>
                  <a:gd name="T12" fmla="*/ 3 w 4532"/>
                  <a:gd name="T13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32" h="252">
                    <a:moveTo>
                      <a:pt x="3" y="0"/>
                    </a:moveTo>
                    <a:cubicBezTo>
                      <a:pt x="1" y="14"/>
                      <a:pt x="0" y="27"/>
                      <a:pt x="0" y="41"/>
                    </a:cubicBezTo>
                    <a:cubicBezTo>
                      <a:pt x="0" y="157"/>
                      <a:pt x="71" y="252"/>
                      <a:pt x="158" y="252"/>
                    </a:cubicBezTo>
                    <a:cubicBezTo>
                      <a:pt x="4374" y="252"/>
                      <a:pt x="4374" y="252"/>
                      <a:pt x="4374" y="252"/>
                    </a:cubicBezTo>
                    <a:cubicBezTo>
                      <a:pt x="4461" y="252"/>
                      <a:pt x="4532" y="157"/>
                      <a:pt x="4532" y="41"/>
                    </a:cubicBezTo>
                    <a:cubicBezTo>
                      <a:pt x="4532" y="27"/>
                      <a:pt x="4531" y="14"/>
                      <a:pt x="4529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A3A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9" name="Freeform 41"/>
              <p:cNvSpPr/>
              <p:nvPr/>
            </p:nvSpPr>
            <p:spPr bwMode="auto">
              <a:xfrm>
                <a:off x="3343275" y="4148137"/>
                <a:ext cx="5232400" cy="147638"/>
              </a:xfrm>
              <a:custGeom>
                <a:avLst/>
                <a:gdLst>
                  <a:gd name="T0" fmla="*/ 0 w 4505"/>
                  <a:gd name="T1" fmla="*/ 0 h 126"/>
                  <a:gd name="T2" fmla="*/ 144 w 4505"/>
                  <a:gd name="T3" fmla="*/ 126 h 126"/>
                  <a:gd name="T4" fmla="*/ 4360 w 4505"/>
                  <a:gd name="T5" fmla="*/ 126 h 126"/>
                  <a:gd name="T6" fmla="*/ 4505 w 4505"/>
                  <a:gd name="T7" fmla="*/ 0 h 126"/>
                  <a:gd name="T8" fmla="*/ 0 w 4505"/>
                  <a:gd name="T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05" h="126">
                    <a:moveTo>
                      <a:pt x="0" y="0"/>
                    </a:moveTo>
                    <a:cubicBezTo>
                      <a:pt x="24" y="74"/>
                      <a:pt x="80" y="126"/>
                      <a:pt x="144" y="126"/>
                    </a:cubicBezTo>
                    <a:cubicBezTo>
                      <a:pt x="4360" y="126"/>
                      <a:pt x="4360" y="126"/>
                      <a:pt x="4360" y="126"/>
                    </a:cubicBezTo>
                    <a:cubicBezTo>
                      <a:pt x="4425" y="126"/>
                      <a:pt x="4480" y="74"/>
                      <a:pt x="450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153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" name="Rectangle 42"/>
              <p:cNvSpPr>
                <a:spLocks noChangeArrowheads="1"/>
              </p:cNvSpPr>
              <p:nvPr/>
            </p:nvSpPr>
            <p:spPr bwMode="auto">
              <a:xfrm>
                <a:off x="4470400" y="1889125"/>
                <a:ext cx="1217613" cy="58738"/>
              </a:xfrm>
              <a:prstGeom prst="rect">
                <a:avLst/>
              </a:prstGeom>
              <a:solidFill>
                <a:srgbClr val="F39C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" name="Rectangle 43"/>
              <p:cNvSpPr>
                <a:spLocks noChangeArrowheads="1"/>
              </p:cNvSpPr>
              <p:nvPr/>
            </p:nvSpPr>
            <p:spPr bwMode="auto">
              <a:xfrm>
                <a:off x="4470400" y="1973262"/>
                <a:ext cx="1217613" cy="58738"/>
              </a:xfrm>
              <a:prstGeom prst="rect">
                <a:avLst/>
              </a:prstGeom>
              <a:solidFill>
                <a:srgbClr val="F39C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" name="Rectangle 44"/>
              <p:cNvSpPr>
                <a:spLocks noChangeArrowheads="1"/>
              </p:cNvSpPr>
              <p:nvPr/>
            </p:nvSpPr>
            <p:spPr bwMode="auto">
              <a:xfrm>
                <a:off x="4470400" y="2062162"/>
                <a:ext cx="1217613" cy="58738"/>
              </a:xfrm>
              <a:prstGeom prst="rect">
                <a:avLst/>
              </a:prstGeom>
              <a:solidFill>
                <a:srgbClr val="F39C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" name="Rectangle 45"/>
              <p:cNvSpPr>
                <a:spLocks noChangeArrowheads="1"/>
              </p:cNvSpPr>
              <p:nvPr/>
            </p:nvSpPr>
            <p:spPr bwMode="auto">
              <a:xfrm>
                <a:off x="4470400" y="2149475"/>
                <a:ext cx="1217613" cy="58738"/>
              </a:xfrm>
              <a:prstGeom prst="rect">
                <a:avLst/>
              </a:prstGeom>
              <a:solidFill>
                <a:srgbClr val="F39C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5726113" y="3095625"/>
                <a:ext cx="557213" cy="155575"/>
              </a:xfrm>
              <a:custGeom>
                <a:avLst/>
                <a:gdLst>
                  <a:gd name="T0" fmla="*/ 6 w 351"/>
                  <a:gd name="T1" fmla="*/ 98 h 98"/>
                  <a:gd name="T2" fmla="*/ 0 w 351"/>
                  <a:gd name="T3" fmla="*/ 73 h 98"/>
                  <a:gd name="T4" fmla="*/ 346 w 351"/>
                  <a:gd name="T5" fmla="*/ 0 h 98"/>
                  <a:gd name="T6" fmla="*/ 351 w 351"/>
                  <a:gd name="T7" fmla="*/ 26 h 98"/>
                  <a:gd name="T8" fmla="*/ 6 w 351"/>
                  <a:gd name="T9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1" h="98">
                    <a:moveTo>
                      <a:pt x="6" y="98"/>
                    </a:moveTo>
                    <a:lnTo>
                      <a:pt x="0" y="73"/>
                    </a:lnTo>
                    <a:lnTo>
                      <a:pt x="346" y="0"/>
                    </a:lnTo>
                    <a:lnTo>
                      <a:pt x="351" y="26"/>
                    </a:lnTo>
                    <a:lnTo>
                      <a:pt x="6" y="98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5908675" y="2638425"/>
                <a:ext cx="427038" cy="442913"/>
              </a:xfrm>
              <a:custGeom>
                <a:avLst/>
                <a:gdLst>
                  <a:gd name="T0" fmla="*/ 0 w 269"/>
                  <a:gd name="T1" fmla="*/ 18 h 279"/>
                  <a:gd name="T2" fmla="*/ 18 w 269"/>
                  <a:gd name="T3" fmla="*/ 0 h 279"/>
                  <a:gd name="T4" fmla="*/ 269 w 269"/>
                  <a:gd name="T5" fmla="*/ 261 h 279"/>
                  <a:gd name="T6" fmla="*/ 250 w 269"/>
                  <a:gd name="T7" fmla="*/ 279 h 279"/>
                  <a:gd name="T8" fmla="*/ 0 w 269"/>
                  <a:gd name="T9" fmla="*/ 18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279">
                    <a:moveTo>
                      <a:pt x="0" y="18"/>
                    </a:moveTo>
                    <a:lnTo>
                      <a:pt x="18" y="0"/>
                    </a:lnTo>
                    <a:lnTo>
                      <a:pt x="269" y="261"/>
                    </a:lnTo>
                    <a:lnTo>
                      <a:pt x="250" y="27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5603875" y="2700337"/>
                <a:ext cx="301625" cy="515938"/>
              </a:xfrm>
              <a:custGeom>
                <a:avLst/>
                <a:gdLst>
                  <a:gd name="T0" fmla="*/ 167 w 190"/>
                  <a:gd name="T1" fmla="*/ 0 h 325"/>
                  <a:gd name="T2" fmla="*/ 190 w 190"/>
                  <a:gd name="T3" fmla="*/ 13 h 325"/>
                  <a:gd name="T4" fmla="*/ 23 w 190"/>
                  <a:gd name="T5" fmla="*/ 325 h 325"/>
                  <a:gd name="T6" fmla="*/ 0 w 190"/>
                  <a:gd name="T7" fmla="*/ 311 h 325"/>
                  <a:gd name="T8" fmla="*/ 167 w 190"/>
                  <a:gd name="T9" fmla="*/ 0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325">
                    <a:moveTo>
                      <a:pt x="167" y="0"/>
                    </a:moveTo>
                    <a:lnTo>
                      <a:pt x="190" y="13"/>
                    </a:lnTo>
                    <a:lnTo>
                      <a:pt x="23" y="325"/>
                    </a:lnTo>
                    <a:lnTo>
                      <a:pt x="0" y="31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5435600" y="3071812"/>
                <a:ext cx="338138" cy="339725"/>
              </a:xfrm>
              <a:custGeom>
                <a:avLst/>
                <a:gdLst>
                  <a:gd name="T0" fmla="*/ 247 w 290"/>
                  <a:gd name="T1" fmla="*/ 71 h 293"/>
                  <a:gd name="T2" fmla="*/ 223 w 290"/>
                  <a:gd name="T3" fmla="*/ 252 h 293"/>
                  <a:gd name="T4" fmla="*/ 43 w 290"/>
                  <a:gd name="T5" fmla="*/ 222 h 293"/>
                  <a:gd name="T6" fmla="*/ 68 w 290"/>
                  <a:gd name="T7" fmla="*/ 41 h 293"/>
                  <a:gd name="T8" fmla="*/ 247 w 290"/>
                  <a:gd name="T9" fmla="*/ 71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0" h="293">
                    <a:moveTo>
                      <a:pt x="247" y="71"/>
                    </a:moveTo>
                    <a:cubicBezTo>
                      <a:pt x="290" y="129"/>
                      <a:pt x="279" y="210"/>
                      <a:pt x="223" y="252"/>
                    </a:cubicBezTo>
                    <a:cubicBezTo>
                      <a:pt x="166" y="293"/>
                      <a:pt x="86" y="280"/>
                      <a:pt x="43" y="222"/>
                    </a:cubicBezTo>
                    <a:cubicBezTo>
                      <a:pt x="0" y="163"/>
                      <a:pt x="11" y="83"/>
                      <a:pt x="68" y="41"/>
                    </a:cubicBezTo>
                    <a:cubicBezTo>
                      <a:pt x="124" y="0"/>
                      <a:pt x="204" y="13"/>
                      <a:pt x="247" y="71"/>
                    </a:cubicBezTo>
                    <a:close/>
                  </a:path>
                </a:pathLst>
              </a:custGeom>
              <a:solidFill>
                <a:srgbClr val="3449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5783263" y="2519362"/>
                <a:ext cx="279400" cy="284163"/>
              </a:xfrm>
              <a:custGeom>
                <a:avLst/>
                <a:gdLst>
                  <a:gd name="T0" fmla="*/ 205 w 241"/>
                  <a:gd name="T1" fmla="*/ 59 h 244"/>
                  <a:gd name="T2" fmla="*/ 185 w 241"/>
                  <a:gd name="T3" fmla="*/ 209 h 244"/>
                  <a:gd name="T4" fmla="*/ 36 w 241"/>
                  <a:gd name="T5" fmla="*/ 184 h 244"/>
                  <a:gd name="T6" fmla="*/ 56 w 241"/>
                  <a:gd name="T7" fmla="*/ 35 h 244"/>
                  <a:gd name="T8" fmla="*/ 205 w 241"/>
                  <a:gd name="T9" fmla="*/ 59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244">
                    <a:moveTo>
                      <a:pt x="205" y="59"/>
                    </a:moveTo>
                    <a:cubicBezTo>
                      <a:pt x="241" y="108"/>
                      <a:pt x="232" y="175"/>
                      <a:pt x="185" y="209"/>
                    </a:cubicBezTo>
                    <a:cubicBezTo>
                      <a:pt x="138" y="244"/>
                      <a:pt x="71" y="233"/>
                      <a:pt x="36" y="184"/>
                    </a:cubicBezTo>
                    <a:cubicBezTo>
                      <a:pt x="0" y="136"/>
                      <a:pt x="9" y="69"/>
                      <a:pt x="56" y="35"/>
                    </a:cubicBezTo>
                    <a:cubicBezTo>
                      <a:pt x="103" y="0"/>
                      <a:pt x="170" y="11"/>
                      <a:pt x="205" y="59"/>
                    </a:cubicBezTo>
                    <a:close/>
                  </a:path>
                </a:pathLst>
              </a:custGeom>
              <a:solidFill>
                <a:srgbClr val="F464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6178550" y="2873375"/>
                <a:ext cx="423863" cy="430213"/>
              </a:xfrm>
              <a:custGeom>
                <a:avLst/>
                <a:gdLst>
                  <a:gd name="T0" fmla="*/ 311 w 365"/>
                  <a:gd name="T1" fmla="*/ 90 h 370"/>
                  <a:gd name="T2" fmla="*/ 280 w 365"/>
                  <a:gd name="T3" fmla="*/ 318 h 370"/>
                  <a:gd name="T4" fmla="*/ 54 w 365"/>
                  <a:gd name="T5" fmla="*/ 280 h 370"/>
                  <a:gd name="T6" fmla="*/ 85 w 365"/>
                  <a:gd name="T7" fmla="*/ 52 h 370"/>
                  <a:gd name="T8" fmla="*/ 311 w 365"/>
                  <a:gd name="T9" fmla="*/ 9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5" h="370">
                    <a:moveTo>
                      <a:pt x="311" y="90"/>
                    </a:moveTo>
                    <a:cubicBezTo>
                      <a:pt x="365" y="163"/>
                      <a:pt x="351" y="265"/>
                      <a:pt x="280" y="318"/>
                    </a:cubicBezTo>
                    <a:cubicBezTo>
                      <a:pt x="209" y="370"/>
                      <a:pt x="108" y="353"/>
                      <a:pt x="54" y="280"/>
                    </a:cubicBezTo>
                    <a:cubicBezTo>
                      <a:pt x="0" y="207"/>
                      <a:pt x="13" y="105"/>
                      <a:pt x="85" y="52"/>
                    </a:cubicBezTo>
                    <a:cubicBezTo>
                      <a:pt x="156" y="0"/>
                      <a:pt x="257" y="17"/>
                      <a:pt x="311" y="90"/>
                    </a:cubicBezTo>
                    <a:close/>
                  </a:path>
                </a:pathLst>
              </a:custGeom>
              <a:solidFill>
                <a:srgbClr val="14AF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6937375" y="3006725"/>
                <a:ext cx="168275" cy="117475"/>
              </a:xfrm>
              <a:custGeom>
                <a:avLst/>
                <a:gdLst>
                  <a:gd name="T0" fmla="*/ 0 w 106"/>
                  <a:gd name="T1" fmla="*/ 7 h 74"/>
                  <a:gd name="T2" fmla="*/ 5 w 106"/>
                  <a:gd name="T3" fmla="*/ 0 h 74"/>
                  <a:gd name="T4" fmla="*/ 106 w 106"/>
                  <a:gd name="T5" fmla="*/ 67 h 74"/>
                  <a:gd name="T6" fmla="*/ 101 w 106"/>
                  <a:gd name="T7" fmla="*/ 74 h 74"/>
                  <a:gd name="T8" fmla="*/ 0 w 106"/>
                  <a:gd name="T9" fmla="*/ 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74">
                    <a:moveTo>
                      <a:pt x="0" y="7"/>
                    </a:moveTo>
                    <a:lnTo>
                      <a:pt x="5" y="0"/>
                    </a:lnTo>
                    <a:lnTo>
                      <a:pt x="106" y="67"/>
                    </a:lnTo>
                    <a:lnTo>
                      <a:pt x="101" y="74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7075488" y="2892425"/>
                <a:ext cx="44450" cy="192088"/>
              </a:xfrm>
              <a:custGeom>
                <a:avLst/>
                <a:gdLst>
                  <a:gd name="T0" fmla="*/ 28 w 28"/>
                  <a:gd name="T1" fmla="*/ 119 h 121"/>
                  <a:gd name="T2" fmla="*/ 19 w 28"/>
                  <a:gd name="T3" fmla="*/ 121 h 121"/>
                  <a:gd name="T4" fmla="*/ 0 w 28"/>
                  <a:gd name="T5" fmla="*/ 1 h 121"/>
                  <a:gd name="T6" fmla="*/ 9 w 28"/>
                  <a:gd name="T7" fmla="*/ 0 h 121"/>
                  <a:gd name="T8" fmla="*/ 28 w 28"/>
                  <a:gd name="T9" fmla="*/ 119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1">
                    <a:moveTo>
                      <a:pt x="28" y="119"/>
                    </a:moveTo>
                    <a:lnTo>
                      <a:pt x="19" y="121"/>
                    </a:lnTo>
                    <a:lnTo>
                      <a:pt x="0" y="1"/>
                    </a:lnTo>
                    <a:lnTo>
                      <a:pt x="9" y="0"/>
                    </a:lnTo>
                    <a:lnTo>
                      <a:pt x="28" y="119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" name="Freeform 54"/>
              <p:cNvSpPr/>
              <p:nvPr/>
            </p:nvSpPr>
            <p:spPr bwMode="auto">
              <a:xfrm>
                <a:off x="6918325" y="2871787"/>
                <a:ext cx="152400" cy="131763"/>
              </a:xfrm>
              <a:custGeom>
                <a:avLst/>
                <a:gdLst>
                  <a:gd name="T0" fmla="*/ 6 w 96"/>
                  <a:gd name="T1" fmla="*/ 83 h 83"/>
                  <a:gd name="T2" fmla="*/ 0 w 96"/>
                  <a:gd name="T3" fmla="*/ 76 h 83"/>
                  <a:gd name="T4" fmla="*/ 91 w 96"/>
                  <a:gd name="T5" fmla="*/ 0 h 83"/>
                  <a:gd name="T6" fmla="*/ 96 w 96"/>
                  <a:gd name="T7" fmla="*/ 7 h 83"/>
                  <a:gd name="T8" fmla="*/ 6 w 96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83">
                    <a:moveTo>
                      <a:pt x="6" y="83"/>
                    </a:moveTo>
                    <a:lnTo>
                      <a:pt x="0" y="76"/>
                    </a:lnTo>
                    <a:lnTo>
                      <a:pt x="91" y="0"/>
                    </a:lnTo>
                    <a:lnTo>
                      <a:pt x="96" y="7"/>
                    </a:lnTo>
                    <a:lnTo>
                      <a:pt x="6" y="83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" name="Freeform 55"/>
              <p:cNvSpPr/>
              <p:nvPr/>
            </p:nvSpPr>
            <p:spPr bwMode="auto">
              <a:xfrm>
                <a:off x="7056438" y="3068637"/>
                <a:ext cx="114300" cy="115888"/>
              </a:xfrm>
              <a:custGeom>
                <a:avLst/>
                <a:gdLst>
                  <a:gd name="T0" fmla="*/ 26 w 98"/>
                  <a:gd name="T1" fmla="*/ 13 h 100"/>
                  <a:gd name="T2" fmla="*/ 86 w 98"/>
                  <a:gd name="T3" fmla="*/ 27 h 100"/>
                  <a:gd name="T4" fmla="*/ 73 w 98"/>
                  <a:gd name="T5" fmla="*/ 87 h 100"/>
                  <a:gd name="T6" fmla="*/ 13 w 98"/>
                  <a:gd name="T7" fmla="*/ 73 h 100"/>
                  <a:gd name="T8" fmla="*/ 26 w 98"/>
                  <a:gd name="T9" fmla="*/ 1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00">
                    <a:moveTo>
                      <a:pt x="26" y="13"/>
                    </a:moveTo>
                    <a:cubicBezTo>
                      <a:pt x="46" y="0"/>
                      <a:pt x="72" y="7"/>
                      <a:pt x="86" y="27"/>
                    </a:cubicBezTo>
                    <a:cubicBezTo>
                      <a:pt x="98" y="48"/>
                      <a:pt x="93" y="74"/>
                      <a:pt x="73" y="87"/>
                    </a:cubicBezTo>
                    <a:cubicBezTo>
                      <a:pt x="53" y="100"/>
                      <a:pt x="26" y="93"/>
                      <a:pt x="13" y="73"/>
                    </a:cubicBezTo>
                    <a:cubicBezTo>
                      <a:pt x="0" y="52"/>
                      <a:pt x="6" y="25"/>
                      <a:pt x="26" y="13"/>
                    </a:cubicBezTo>
                    <a:close/>
                  </a:path>
                </a:pathLst>
              </a:custGeom>
              <a:solidFill>
                <a:srgbClr val="3449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8" name="Freeform 56"/>
              <p:cNvSpPr/>
              <p:nvPr/>
            </p:nvSpPr>
            <p:spPr bwMode="auto">
              <a:xfrm>
                <a:off x="6878638" y="2951162"/>
                <a:ext cx="93663" cy="95250"/>
              </a:xfrm>
              <a:custGeom>
                <a:avLst/>
                <a:gdLst>
                  <a:gd name="T0" fmla="*/ 21 w 81"/>
                  <a:gd name="T1" fmla="*/ 10 h 82"/>
                  <a:gd name="T2" fmla="*/ 70 w 81"/>
                  <a:gd name="T3" fmla="*/ 22 h 82"/>
                  <a:gd name="T4" fmla="*/ 60 w 81"/>
                  <a:gd name="T5" fmla="*/ 72 h 82"/>
                  <a:gd name="T6" fmla="*/ 10 w 81"/>
                  <a:gd name="T7" fmla="*/ 60 h 82"/>
                  <a:gd name="T8" fmla="*/ 21 w 81"/>
                  <a:gd name="T9" fmla="*/ 1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2">
                    <a:moveTo>
                      <a:pt x="21" y="10"/>
                    </a:moveTo>
                    <a:cubicBezTo>
                      <a:pt x="38" y="0"/>
                      <a:pt x="60" y="5"/>
                      <a:pt x="70" y="22"/>
                    </a:cubicBezTo>
                    <a:cubicBezTo>
                      <a:pt x="81" y="39"/>
                      <a:pt x="77" y="62"/>
                      <a:pt x="60" y="72"/>
                    </a:cubicBezTo>
                    <a:cubicBezTo>
                      <a:pt x="43" y="82"/>
                      <a:pt x="21" y="77"/>
                      <a:pt x="10" y="60"/>
                    </a:cubicBezTo>
                    <a:cubicBezTo>
                      <a:pt x="0" y="43"/>
                      <a:pt x="4" y="21"/>
                      <a:pt x="21" y="10"/>
                    </a:cubicBezTo>
                    <a:close/>
                  </a:path>
                </a:pathLst>
              </a:custGeom>
              <a:solidFill>
                <a:srgbClr val="F464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9" name="Freeform 57"/>
              <p:cNvSpPr/>
              <p:nvPr/>
            </p:nvSpPr>
            <p:spPr bwMode="auto">
              <a:xfrm>
                <a:off x="7002463" y="2781300"/>
                <a:ext cx="144463" cy="146050"/>
              </a:xfrm>
              <a:custGeom>
                <a:avLst/>
                <a:gdLst>
                  <a:gd name="T0" fmla="*/ 32 w 124"/>
                  <a:gd name="T1" fmla="*/ 16 h 125"/>
                  <a:gd name="T2" fmla="*/ 107 w 124"/>
                  <a:gd name="T3" fmla="*/ 34 h 125"/>
                  <a:gd name="T4" fmla="*/ 91 w 124"/>
                  <a:gd name="T5" fmla="*/ 109 h 125"/>
                  <a:gd name="T6" fmla="*/ 16 w 124"/>
                  <a:gd name="T7" fmla="*/ 91 h 125"/>
                  <a:gd name="T8" fmla="*/ 32 w 124"/>
                  <a:gd name="T9" fmla="*/ 1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5">
                    <a:moveTo>
                      <a:pt x="32" y="16"/>
                    </a:moveTo>
                    <a:cubicBezTo>
                      <a:pt x="57" y="0"/>
                      <a:pt x="91" y="8"/>
                      <a:pt x="107" y="34"/>
                    </a:cubicBezTo>
                    <a:cubicBezTo>
                      <a:pt x="124" y="60"/>
                      <a:pt x="116" y="94"/>
                      <a:pt x="91" y="109"/>
                    </a:cubicBezTo>
                    <a:cubicBezTo>
                      <a:pt x="66" y="125"/>
                      <a:pt x="33" y="117"/>
                      <a:pt x="16" y="91"/>
                    </a:cubicBezTo>
                    <a:cubicBezTo>
                      <a:pt x="0" y="65"/>
                      <a:pt x="7" y="32"/>
                      <a:pt x="32" y="16"/>
                    </a:cubicBezTo>
                    <a:close/>
                  </a:path>
                </a:pathLst>
              </a:custGeom>
              <a:solidFill>
                <a:srgbClr val="14AF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0" name="Freeform 58"/>
              <p:cNvSpPr/>
              <p:nvPr/>
            </p:nvSpPr>
            <p:spPr bwMode="auto">
              <a:xfrm>
                <a:off x="6570663" y="2049462"/>
                <a:ext cx="77788" cy="341313"/>
              </a:xfrm>
              <a:custGeom>
                <a:avLst/>
                <a:gdLst>
                  <a:gd name="T0" fmla="*/ 49 w 49"/>
                  <a:gd name="T1" fmla="*/ 213 h 215"/>
                  <a:gd name="T2" fmla="*/ 34 w 49"/>
                  <a:gd name="T3" fmla="*/ 215 h 215"/>
                  <a:gd name="T4" fmla="*/ 0 w 49"/>
                  <a:gd name="T5" fmla="*/ 2 h 215"/>
                  <a:gd name="T6" fmla="*/ 16 w 49"/>
                  <a:gd name="T7" fmla="*/ 0 h 215"/>
                  <a:gd name="T8" fmla="*/ 49 w 49"/>
                  <a:gd name="T9" fmla="*/ 21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215">
                    <a:moveTo>
                      <a:pt x="49" y="213"/>
                    </a:moveTo>
                    <a:lnTo>
                      <a:pt x="34" y="215"/>
                    </a:lnTo>
                    <a:lnTo>
                      <a:pt x="0" y="2"/>
                    </a:lnTo>
                    <a:lnTo>
                      <a:pt x="16" y="0"/>
                    </a:lnTo>
                    <a:lnTo>
                      <a:pt x="49" y="213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1" name="Freeform 59"/>
              <p:cNvSpPr/>
              <p:nvPr/>
            </p:nvSpPr>
            <p:spPr bwMode="auto">
              <a:xfrm>
                <a:off x="6291263" y="2012950"/>
                <a:ext cx="271463" cy="234950"/>
              </a:xfrm>
              <a:custGeom>
                <a:avLst/>
                <a:gdLst>
                  <a:gd name="T0" fmla="*/ 10 w 171"/>
                  <a:gd name="T1" fmla="*/ 148 h 148"/>
                  <a:gd name="T2" fmla="*/ 0 w 171"/>
                  <a:gd name="T3" fmla="*/ 135 h 148"/>
                  <a:gd name="T4" fmla="*/ 161 w 171"/>
                  <a:gd name="T5" fmla="*/ 0 h 148"/>
                  <a:gd name="T6" fmla="*/ 171 w 171"/>
                  <a:gd name="T7" fmla="*/ 12 h 148"/>
                  <a:gd name="T8" fmla="*/ 10 w 171"/>
                  <a:gd name="T9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148">
                    <a:moveTo>
                      <a:pt x="10" y="148"/>
                    </a:moveTo>
                    <a:lnTo>
                      <a:pt x="0" y="135"/>
                    </a:lnTo>
                    <a:lnTo>
                      <a:pt x="161" y="0"/>
                    </a:lnTo>
                    <a:lnTo>
                      <a:pt x="171" y="12"/>
                    </a:lnTo>
                    <a:lnTo>
                      <a:pt x="10" y="148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2" name="Freeform 60"/>
              <p:cNvSpPr/>
              <p:nvPr/>
            </p:nvSpPr>
            <p:spPr bwMode="auto">
              <a:xfrm>
                <a:off x="6326188" y="2252662"/>
                <a:ext cx="300038" cy="211138"/>
              </a:xfrm>
              <a:custGeom>
                <a:avLst/>
                <a:gdLst>
                  <a:gd name="T0" fmla="*/ 0 w 189"/>
                  <a:gd name="T1" fmla="*/ 13 h 133"/>
                  <a:gd name="T2" fmla="*/ 8 w 189"/>
                  <a:gd name="T3" fmla="*/ 0 h 133"/>
                  <a:gd name="T4" fmla="*/ 189 w 189"/>
                  <a:gd name="T5" fmla="*/ 120 h 133"/>
                  <a:gd name="T6" fmla="*/ 180 w 189"/>
                  <a:gd name="T7" fmla="*/ 133 h 133"/>
                  <a:gd name="T8" fmla="*/ 0 w 189"/>
                  <a:gd name="T9" fmla="*/ 1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" h="133">
                    <a:moveTo>
                      <a:pt x="0" y="13"/>
                    </a:moveTo>
                    <a:lnTo>
                      <a:pt x="8" y="0"/>
                    </a:lnTo>
                    <a:lnTo>
                      <a:pt x="189" y="120"/>
                    </a:lnTo>
                    <a:lnTo>
                      <a:pt x="180" y="13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3" name="Freeform 61"/>
              <p:cNvSpPr/>
              <p:nvPr/>
            </p:nvSpPr>
            <p:spPr bwMode="auto">
              <a:xfrm>
                <a:off x="6537325" y="2362200"/>
                <a:ext cx="204788" cy="207963"/>
              </a:xfrm>
              <a:custGeom>
                <a:avLst/>
                <a:gdLst>
                  <a:gd name="T0" fmla="*/ 46 w 176"/>
                  <a:gd name="T1" fmla="*/ 23 h 178"/>
                  <a:gd name="T2" fmla="*/ 153 w 176"/>
                  <a:gd name="T3" fmla="*/ 49 h 178"/>
                  <a:gd name="T4" fmla="*/ 130 w 176"/>
                  <a:gd name="T5" fmla="*/ 155 h 178"/>
                  <a:gd name="T6" fmla="*/ 24 w 176"/>
                  <a:gd name="T7" fmla="*/ 129 h 178"/>
                  <a:gd name="T8" fmla="*/ 46 w 176"/>
                  <a:gd name="T9" fmla="*/ 2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178">
                    <a:moveTo>
                      <a:pt x="46" y="23"/>
                    </a:moveTo>
                    <a:cubicBezTo>
                      <a:pt x="82" y="0"/>
                      <a:pt x="129" y="12"/>
                      <a:pt x="153" y="49"/>
                    </a:cubicBezTo>
                    <a:cubicBezTo>
                      <a:pt x="176" y="85"/>
                      <a:pt x="166" y="133"/>
                      <a:pt x="130" y="155"/>
                    </a:cubicBezTo>
                    <a:cubicBezTo>
                      <a:pt x="94" y="178"/>
                      <a:pt x="47" y="166"/>
                      <a:pt x="24" y="129"/>
                    </a:cubicBezTo>
                    <a:cubicBezTo>
                      <a:pt x="0" y="93"/>
                      <a:pt x="11" y="45"/>
                      <a:pt x="46" y="23"/>
                    </a:cubicBezTo>
                    <a:close/>
                  </a:path>
                </a:pathLst>
              </a:custGeom>
              <a:solidFill>
                <a:srgbClr val="3449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62"/>
              <p:cNvSpPr/>
              <p:nvPr/>
            </p:nvSpPr>
            <p:spPr bwMode="auto">
              <a:xfrm>
                <a:off x="6219825" y="2152650"/>
                <a:ext cx="168275" cy="171450"/>
              </a:xfrm>
              <a:custGeom>
                <a:avLst/>
                <a:gdLst>
                  <a:gd name="T0" fmla="*/ 38 w 146"/>
                  <a:gd name="T1" fmla="*/ 19 h 148"/>
                  <a:gd name="T2" fmla="*/ 127 w 146"/>
                  <a:gd name="T3" fmla="*/ 40 h 148"/>
                  <a:gd name="T4" fmla="*/ 108 w 146"/>
                  <a:gd name="T5" fmla="*/ 129 h 148"/>
                  <a:gd name="T6" fmla="*/ 19 w 146"/>
                  <a:gd name="T7" fmla="*/ 108 h 148"/>
                  <a:gd name="T8" fmla="*/ 38 w 146"/>
                  <a:gd name="T9" fmla="*/ 1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148">
                    <a:moveTo>
                      <a:pt x="38" y="19"/>
                    </a:moveTo>
                    <a:cubicBezTo>
                      <a:pt x="68" y="0"/>
                      <a:pt x="107" y="10"/>
                      <a:pt x="127" y="40"/>
                    </a:cubicBezTo>
                    <a:cubicBezTo>
                      <a:pt x="146" y="71"/>
                      <a:pt x="137" y="111"/>
                      <a:pt x="108" y="129"/>
                    </a:cubicBezTo>
                    <a:cubicBezTo>
                      <a:pt x="78" y="148"/>
                      <a:pt x="39" y="138"/>
                      <a:pt x="19" y="108"/>
                    </a:cubicBezTo>
                    <a:cubicBezTo>
                      <a:pt x="0" y="77"/>
                      <a:pt x="9" y="38"/>
                      <a:pt x="38" y="19"/>
                    </a:cubicBezTo>
                    <a:close/>
                  </a:path>
                </a:pathLst>
              </a:custGeom>
              <a:solidFill>
                <a:srgbClr val="F464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63"/>
              <p:cNvSpPr/>
              <p:nvPr/>
            </p:nvSpPr>
            <p:spPr bwMode="auto">
              <a:xfrm>
                <a:off x="6440488" y="1852612"/>
                <a:ext cx="257175" cy="258763"/>
              </a:xfrm>
              <a:custGeom>
                <a:avLst/>
                <a:gdLst>
                  <a:gd name="T0" fmla="*/ 58 w 221"/>
                  <a:gd name="T1" fmla="*/ 28 h 223"/>
                  <a:gd name="T2" fmla="*/ 192 w 221"/>
                  <a:gd name="T3" fmla="*/ 60 h 223"/>
                  <a:gd name="T4" fmla="*/ 164 w 221"/>
                  <a:gd name="T5" fmla="*/ 195 h 223"/>
                  <a:gd name="T6" fmla="*/ 30 w 221"/>
                  <a:gd name="T7" fmla="*/ 163 h 223"/>
                  <a:gd name="T8" fmla="*/ 58 w 221"/>
                  <a:gd name="T9" fmla="*/ 28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223">
                    <a:moveTo>
                      <a:pt x="58" y="28"/>
                    </a:moveTo>
                    <a:cubicBezTo>
                      <a:pt x="103" y="0"/>
                      <a:pt x="163" y="14"/>
                      <a:pt x="192" y="60"/>
                    </a:cubicBezTo>
                    <a:cubicBezTo>
                      <a:pt x="221" y="107"/>
                      <a:pt x="209" y="167"/>
                      <a:pt x="164" y="195"/>
                    </a:cubicBezTo>
                    <a:cubicBezTo>
                      <a:pt x="119" y="223"/>
                      <a:pt x="59" y="209"/>
                      <a:pt x="30" y="163"/>
                    </a:cubicBezTo>
                    <a:cubicBezTo>
                      <a:pt x="0" y="116"/>
                      <a:pt x="13" y="56"/>
                      <a:pt x="58" y="28"/>
                    </a:cubicBezTo>
                    <a:close/>
                  </a:path>
                </a:pathLst>
              </a:custGeom>
              <a:solidFill>
                <a:srgbClr val="14AF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4129" y="5295"/>
              <a:ext cx="1094" cy="1540"/>
              <a:chOff x="7473950" y="2540000"/>
              <a:chExt cx="1514476" cy="2132013"/>
            </a:xfrm>
          </p:grpSpPr>
          <p:sp>
            <p:nvSpPr>
              <p:cNvPr id="77" name="Freeform 64"/>
              <p:cNvSpPr/>
              <p:nvPr/>
            </p:nvSpPr>
            <p:spPr bwMode="auto">
              <a:xfrm>
                <a:off x="7473950" y="2733675"/>
                <a:ext cx="1514475" cy="1938338"/>
              </a:xfrm>
              <a:custGeom>
                <a:avLst/>
                <a:gdLst>
                  <a:gd name="T0" fmla="*/ 78 w 1303"/>
                  <a:gd name="T1" fmla="*/ 0 h 1667"/>
                  <a:gd name="T2" fmla="*/ 1225 w 1303"/>
                  <a:gd name="T3" fmla="*/ 0 h 1667"/>
                  <a:gd name="T4" fmla="*/ 1303 w 1303"/>
                  <a:gd name="T5" fmla="*/ 85 h 1667"/>
                  <a:gd name="T6" fmla="*/ 1303 w 1303"/>
                  <a:gd name="T7" fmla="*/ 1582 h 1667"/>
                  <a:gd name="T8" fmla="*/ 1225 w 1303"/>
                  <a:gd name="T9" fmla="*/ 1667 h 1667"/>
                  <a:gd name="T10" fmla="*/ 78 w 1303"/>
                  <a:gd name="T11" fmla="*/ 1667 h 1667"/>
                  <a:gd name="T12" fmla="*/ 0 w 1303"/>
                  <a:gd name="T13" fmla="*/ 1582 h 1667"/>
                  <a:gd name="T14" fmla="*/ 0 w 1303"/>
                  <a:gd name="T15" fmla="*/ 85 h 1667"/>
                  <a:gd name="T16" fmla="*/ 78 w 1303"/>
                  <a:gd name="T17" fmla="*/ 0 h 1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3" h="1667">
                    <a:moveTo>
                      <a:pt x="78" y="0"/>
                    </a:moveTo>
                    <a:cubicBezTo>
                      <a:pt x="1225" y="0"/>
                      <a:pt x="1225" y="0"/>
                      <a:pt x="1225" y="0"/>
                    </a:cubicBezTo>
                    <a:cubicBezTo>
                      <a:pt x="1268" y="0"/>
                      <a:pt x="1303" y="38"/>
                      <a:pt x="1303" y="85"/>
                    </a:cubicBezTo>
                    <a:cubicBezTo>
                      <a:pt x="1303" y="1582"/>
                      <a:pt x="1303" y="1582"/>
                      <a:pt x="1303" y="1582"/>
                    </a:cubicBezTo>
                    <a:cubicBezTo>
                      <a:pt x="1303" y="1629"/>
                      <a:pt x="1268" y="1667"/>
                      <a:pt x="1225" y="1667"/>
                    </a:cubicBezTo>
                    <a:cubicBezTo>
                      <a:pt x="78" y="1667"/>
                      <a:pt x="78" y="1667"/>
                      <a:pt x="78" y="1667"/>
                    </a:cubicBezTo>
                    <a:cubicBezTo>
                      <a:pt x="35" y="1667"/>
                      <a:pt x="0" y="1629"/>
                      <a:pt x="0" y="158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38"/>
                      <a:pt x="35" y="0"/>
                      <a:pt x="78" y="0"/>
                    </a:cubicBezTo>
                  </a:path>
                </a:pathLst>
              </a:custGeom>
              <a:solidFill>
                <a:srgbClr val="F39C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Rectangle 65"/>
              <p:cNvSpPr>
                <a:spLocks noChangeArrowheads="1"/>
              </p:cNvSpPr>
              <p:nvPr/>
            </p:nvSpPr>
            <p:spPr bwMode="auto">
              <a:xfrm>
                <a:off x="7548563" y="2820987"/>
                <a:ext cx="1366838" cy="1765300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Rectangle 66"/>
              <p:cNvSpPr>
                <a:spLocks noChangeArrowheads="1"/>
              </p:cNvSpPr>
              <p:nvPr/>
            </p:nvSpPr>
            <p:spPr bwMode="auto">
              <a:xfrm>
                <a:off x="7548563" y="2820987"/>
                <a:ext cx="1366838" cy="176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67"/>
              <p:cNvSpPr/>
              <p:nvPr/>
            </p:nvSpPr>
            <p:spPr bwMode="auto">
              <a:xfrm>
                <a:off x="7947025" y="2540000"/>
                <a:ext cx="568325" cy="280988"/>
              </a:xfrm>
              <a:custGeom>
                <a:avLst/>
                <a:gdLst>
                  <a:gd name="T0" fmla="*/ 0 w 358"/>
                  <a:gd name="T1" fmla="*/ 0 h 177"/>
                  <a:gd name="T2" fmla="*/ 358 w 358"/>
                  <a:gd name="T3" fmla="*/ 0 h 177"/>
                  <a:gd name="T4" fmla="*/ 358 w 358"/>
                  <a:gd name="T5" fmla="*/ 177 h 177"/>
                  <a:gd name="T6" fmla="*/ 338 w 358"/>
                  <a:gd name="T7" fmla="*/ 177 h 177"/>
                  <a:gd name="T8" fmla="*/ 338 w 358"/>
                  <a:gd name="T9" fmla="*/ 23 h 177"/>
                  <a:gd name="T10" fmla="*/ 19 w 358"/>
                  <a:gd name="T11" fmla="*/ 23 h 177"/>
                  <a:gd name="T12" fmla="*/ 19 w 358"/>
                  <a:gd name="T13" fmla="*/ 177 h 177"/>
                  <a:gd name="T14" fmla="*/ 0 w 358"/>
                  <a:gd name="T15" fmla="*/ 177 h 177"/>
                  <a:gd name="T16" fmla="*/ 0 w 358"/>
                  <a:gd name="T17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8" h="177">
                    <a:moveTo>
                      <a:pt x="0" y="0"/>
                    </a:moveTo>
                    <a:lnTo>
                      <a:pt x="358" y="0"/>
                    </a:lnTo>
                    <a:lnTo>
                      <a:pt x="358" y="177"/>
                    </a:lnTo>
                    <a:lnTo>
                      <a:pt x="338" y="177"/>
                    </a:lnTo>
                    <a:lnTo>
                      <a:pt x="338" y="23"/>
                    </a:lnTo>
                    <a:lnTo>
                      <a:pt x="19" y="23"/>
                    </a:lnTo>
                    <a:lnTo>
                      <a:pt x="19" y="177"/>
                    </a:lnTo>
                    <a:lnTo>
                      <a:pt x="0" y="1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6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68"/>
              <p:cNvSpPr/>
              <p:nvPr/>
            </p:nvSpPr>
            <p:spPr bwMode="auto">
              <a:xfrm>
                <a:off x="7947025" y="2540000"/>
                <a:ext cx="568325" cy="280988"/>
              </a:xfrm>
              <a:custGeom>
                <a:avLst/>
                <a:gdLst>
                  <a:gd name="T0" fmla="*/ 0 w 358"/>
                  <a:gd name="T1" fmla="*/ 0 h 177"/>
                  <a:gd name="T2" fmla="*/ 358 w 358"/>
                  <a:gd name="T3" fmla="*/ 0 h 177"/>
                  <a:gd name="T4" fmla="*/ 358 w 358"/>
                  <a:gd name="T5" fmla="*/ 177 h 177"/>
                  <a:gd name="T6" fmla="*/ 338 w 358"/>
                  <a:gd name="T7" fmla="*/ 177 h 177"/>
                  <a:gd name="T8" fmla="*/ 338 w 358"/>
                  <a:gd name="T9" fmla="*/ 23 h 177"/>
                  <a:gd name="T10" fmla="*/ 19 w 358"/>
                  <a:gd name="T11" fmla="*/ 23 h 177"/>
                  <a:gd name="T12" fmla="*/ 19 w 358"/>
                  <a:gd name="T13" fmla="*/ 177 h 177"/>
                  <a:gd name="T14" fmla="*/ 0 w 358"/>
                  <a:gd name="T15" fmla="*/ 177 h 177"/>
                  <a:gd name="T16" fmla="*/ 0 w 358"/>
                  <a:gd name="T17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8" h="177">
                    <a:moveTo>
                      <a:pt x="0" y="0"/>
                    </a:moveTo>
                    <a:lnTo>
                      <a:pt x="358" y="0"/>
                    </a:lnTo>
                    <a:lnTo>
                      <a:pt x="358" y="177"/>
                    </a:lnTo>
                    <a:lnTo>
                      <a:pt x="338" y="177"/>
                    </a:lnTo>
                    <a:lnTo>
                      <a:pt x="338" y="23"/>
                    </a:lnTo>
                    <a:lnTo>
                      <a:pt x="19" y="23"/>
                    </a:lnTo>
                    <a:lnTo>
                      <a:pt x="19" y="177"/>
                    </a:lnTo>
                    <a:lnTo>
                      <a:pt x="0" y="1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69"/>
              <p:cNvSpPr/>
              <p:nvPr/>
            </p:nvSpPr>
            <p:spPr bwMode="auto">
              <a:xfrm>
                <a:off x="7877175" y="2708275"/>
                <a:ext cx="708025" cy="177800"/>
              </a:xfrm>
              <a:custGeom>
                <a:avLst/>
                <a:gdLst>
                  <a:gd name="T0" fmla="*/ 21 w 609"/>
                  <a:gd name="T1" fmla="*/ 0 h 154"/>
                  <a:gd name="T2" fmla="*/ 587 w 609"/>
                  <a:gd name="T3" fmla="*/ 0 h 154"/>
                  <a:gd name="T4" fmla="*/ 609 w 609"/>
                  <a:gd name="T5" fmla="*/ 23 h 154"/>
                  <a:gd name="T6" fmla="*/ 609 w 609"/>
                  <a:gd name="T7" fmla="*/ 131 h 154"/>
                  <a:gd name="T8" fmla="*/ 587 w 609"/>
                  <a:gd name="T9" fmla="*/ 154 h 154"/>
                  <a:gd name="T10" fmla="*/ 21 w 609"/>
                  <a:gd name="T11" fmla="*/ 154 h 154"/>
                  <a:gd name="T12" fmla="*/ 0 w 609"/>
                  <a:gd name="T13" fmla="*/ 131 h 154"/>
                  <a:gd name="T14" fmla="*/ 0 w 609"/>
                  <a:gd name="T15" fmla="*/ 23 h 154"/>
                  <a:gd name="T16" fmla="*/ 21 w 609"/>
                  <a:gd name="T17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9" h="154">
                    <a:moveTo>
                      <a:pt x="21" y="0"/>
                    </a:moveTo>
                    <a:cubicBezTo>
                      <a:pt x="587" y="0"/>
                      <a:pt x="587" y="0"/>
                      <a:pt x="587" y="0"/>
                    </a:cubicBezTo>
                    <a:cubicBezTo>
                      <a:pt x="599" y="0"/>
                      <a:pt x="609" y="10"/>
                      <a:pt x="609" y="23"/>
                    </a:cubicBezTo>
                    <a:cubicBezTo>
                      <a:pt x="609" y="131"/>
                      <a:pt x="609" y="131"/>
                      <a:pt x="609" y="131"/>
                    </a:cubicBezTo>
                    <a:cubicBezTo>
                      <a:pt x="609" y="144"/>
                      <a:pt x="599" y="154"/>
                      <a:pt x="587" y="154"/>
                    </a:cubicBezTo>
                    <a:cubicBezTo>
                      <a:pt x="21" y="154"/>
                      <a:pt x="21" y="154"/>
                      <a:pt x="21" y="154"/>
                    </a:cubicBezTo>
                    <a:cubicBezTo>
                      <a:pt x="10" y="154"/>
                      <a:pt x="0" y="144"/>
                      <a:pt x="0" y="13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1" y="0"/>
                    </a:cubicBezTo>
                  </a:path>
                </a:pathLst>
              </a:custGeom>
              <a:solidFill>
                <a:srgbClr val="D8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70"/>
              <p:cNvSpPr/>
              <p:nvPr/>
            </p:nvSpPr>
            <p:spPr bwMode="auto">
              <a:xfrm>
                <a:off x="8215313" y="2708275"/>
                <a:ext cx="369888" cy="177800"/>
              </a:xfrm>
              <a:custGeom>
                <a:avLst/>
                <a:gdLst>
                  <a:gd name="T0" fmla="*/ 296 w 318"/>
                  <a:gd name="T1" fmla="*/ 0 h 154"/>
                  <a:gd name="T2" fmla="*/ 258 w 318"/>
                  <a:gd name="T3" fmla="*/ 0 h 154"/>
                  <a:gd name="T4" fmla="*/ 231 w 318"/>
                  <a:gd name="T5" fmla="*/ 0 h 154"/>
                  <a:gd name="T6" fmla="*/ 0 w 318"/>
                  <a:gd name="T7" fmla="*/ 0 h 154"/>
                  <a:gd name="T8" fmla="*/ 0 w 318"/>
                  <a:gd name="T9" fmla="*/ 154 h 154"/>
                  <a:gd name="T10" fmla="*/ 0 w 318"/>
                  <a:gd name="T11" fmla="*/ 23 h 154"/>
                  <a:gd name="T12" fmla="*/ 318 w 318"/>
                  <a:gd name="T13" fmla="*/ 23 h 154"/>
                  <a:gd name="T14" fmla="*/ 296 w 318"/>
                  <a:gd name="T1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8" h="154">
                    <a:moveTo>
                      <a:pt x="296" y="0"/>
                    </a:moveTo>
                    <a:cubicBezTo>
                      <a:pt x="258" y="0"/>
                      <a:pt x="258" y="0"/>
                      <a:pt x="258" y="0"/>
                    </a:cubicBezTo>
                    <a:cubicBezTo>
                      <a:pt x="231" y="0"/>
                      <a:pt x="231" y="0"/>
                      <a:pt x="23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18" y="23"/>
                      <a:pt x="318" y="23"/>
                      <a:pt x="318" y="23"/>
                    </a:cubicBezTo>
                    <a:cubicBezTo>
                      <a:pt x="318" y="10"/>
                      <a:pt x="308" y="0"/>
                      <a:pt x="296" y="0"/>
                    </a:cubicBezTo>
                  </a:path>
                </a:pathLst>
              </a:custGeom>
              <a:solidFill>
                <a:srgbClr val="B4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71"/>
              <p:cNvSpPr/>
              <p:nvPr/>
            </p:nvSpPr>
            <p:spPr bwMode="auto">
              <a:xfrm>
                <a:off x="8215313" y="2733675"/>
                <a:ext cx="773113" cy="1938338"/>
              </a:xfrm>
              <a:custGeom>
                <a:avLst/>
                <a:gdLst>
                  <a:gd name="T0" fmla="*/ 587 w 665"/>
                  <a:gd name="T1" fmla="*/ 0 h 1667"/>
                  <a:gd name="T2" fmla="*/ 318 w 665"/>
                  <a:gd name="T3" fmla="*/ 0 h 1667"/>
                  <a:gd name="T4" fmla="*/ 318 w 665"/>
                  <a:gd name="T5" fmla="*/ 74 h 1667"/>
                  <a:gd name="T6" fmla="*/ 602 w 665"/>
                  <a:gd name="T7" fmla="*/ 74 h 1667"/>
                  <a:gd name="T8" fmla="*/ 602 w 665"/>
                  <a:gd name="T9" fmla="*/ 1593 h 1667"/>
                  <a:gd name="T10" fmla="*/ 0 w 665"/>
                  <a:gd name="T11" fmla="*/ 1593 h 1667"/>
                  <a:gd name="T12" fmla="*/ 0 w 665"/>
                  <a:gd name="T13" fmla="*/ 1667 h 1667"/>
                  <a:gd name="T14" fmla="*/ 587 w 665"/>
                  <a:gd name="T15" fmla="*/ 1667 h 1667"/>
                  <a:gd name="T16" fmla="*/ 665 w 665"/>
                  <a:gd name="T17" fmla="*/ 1582 h 1667"/>
                  <a:gd name="T18" fmla="*/ 665 w 665"/>
                  <a:gd name="T19" fmla="*/ 85 h 1667"/>
                  <a:gd name="T20" fmla="*/ 587 w 665"/>
                  <a:gd name="T21" fmla="*/ 0 h 1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5" h="1667">
                    <a:moveTo>
                      <a:pt x="587" y="0"/>
                    </a:moveTo>
                    <a:cubicBezTo>
                      <a:pt x="318" y="0"/>
                      <a:pt x="318" y="0"/>
                      <a:pt x="318" y="0"/>
                    </a:cubicBezTo>
                    <a:cubicBezTo>
                      <a:pt x="318" y="74"/>
                      <a:pt x="318" y="74"/>
                      <a:pt x="318" y="74"/>
                    </a:cubicBezTo>
                    <a:cubicBezTo>
                      <a:pt x="602" y="74"/>
                      <a:pt x="602" y="74"/>
                      <a:pt x="602" y="74"/>
                    </a:cubicBezTo>
                    <a:cubicBezTo>
                      <a:pt x="602" y="1593"/>
                      <a:pt x="602" y="1593"/>
                      <a:pt x="602" y="1593"/>
                    </a:cubicBezTo>
                    <a:cubicBezTo>
                      <a:pt x="0" y="1593"/>
                      <a:pt x="0" y="1593"/>
                      <a:pt x="0" y="1593"/>
                    </a:cubicBezTo>
                    <a:cubicBezTo>
                      <a:pt x="0" y="1667"/>
                      <a:pt x="0" y="1667"/>
                      <a:pt x="0" y="1667"/>
                    </a:cubicBezTo>
                    <a:cubicBezTo>
                      <a:pt x="587" y="1667"/>
                      <a:pt x="587" y="1667"/>
                      <a:pt x="587" y="1667"/>
                    </a:cubicBezTo>
                    <a:cubicBezTo>
                      <a:pt x="630" y="1667"/>
                      <a:pt x="665" y="1629"/>
                      <a:pt x="665" y="1582"/>
                    </a:cubicBezTo>
                    <a:cubicBezTo>
                      <a:pt x="665" y="85"/>
                      <a:pt x="665" y="85"/>
                      <a:pt x="665" y="85"/>
                    </a:cubicBezTo>
                    <a:cubicBezTo>
                      <a:pt x="665" y="38"/>
                      <a:pt x="630" y="0"/>
                      <a:pt x="587" y="0"/>
                    </a:cubicBezTo>
                  </a:path>
                </a:pathLst>
              </a:custGeom>
              <a:solidFill>
                <a:srgbClr val="DE8F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72"/>
              <p:cNvSpPr/>
              <p:nvPr/>
            </p:nvSpPr>
            <p:spPr bwMode="auto">
              <a:xfrm>
                <a:off x="8215313" y="2820987"/>
                <a:ext cx="700088" cy="1765300"/>
              </a:xfrm>
              <a:custGeom>
                <a:avLst/>
                <a:gdLst>
                  <a:gd name="T0" fmla="*/ 602 w 602"/>
                  <a:gd name="T1" fmla="*/ 0 h 1519"/>
                  <a:gd name="T2" fmla="*/ 318 w 602"/>
                  <a:gd name="T3" fmla="*/ 0 h 1519"/>
                  <a:gd name="T4" fmla="*/ 318 w 602"/>
                  <a:gd name="T5" fmla="*/ 34 h 1519"/>
                  <a:gd name="T6" fmla="*/ 318 w 602"/>
                  <a:gd name="T7" fmla="*/ 34 h 1519"/>
                  <a:gd name="T8" fmla="*/ 296 w 602"/>
                  <a:gd name="T9" fmla="*/ 57 h 1519"/>
                  <a:gd name="T10" fmla="*/ 0 w 602"/>
                  <a:gd name="T11" fmla="*/ 57 h 1519"/>
                  <a:gd name="T12" fmla="*/ 0 w 602"/>
                  <a:gd name="T13" fmla="*/ 1519 h 1519"/>
                  <a:gd name="T14" fmla="*/ 602 w 602"/>
                  <a:gd name="T15" fmla="*/ 1519 h 1519"/>
                  <a:gd name="T16" fmla="*/ 602 w 602"/>
                  <a:gd name="T17" fmla="*/ 0 h 1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2" h="1519">
                    <a:moveTo>
                      <a:pt x="602" y="0"/>
                    </a:moveTo>
                    <a:cubicBezTo>
                      <a:pt x="318" y="0"/>
                      <a:pt x="318" y="0"/>
                      <a:pt x="318" y="0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318" y="47"/>
                      <a:pt x="308" y="57"/>
                      <a:pt x="29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519"/>
                      <a:pt x="0" y="1519"/>
                      <a:pt x="0" y="1519"/>
                    </a:cubicBezTo>
                    <a:cubicBezTo>
                      <a:pt x="602" y="1519"/>
                      <a:pt x="602" y="1519"/>
                      <a:pt x="602" y="1519"/>
                    </a:cubicBezTo>
                    <a:cubicBezTo>
                      <a:pt x="602" y="0"/>
                      <a:pt x="602" y="0"/>
                      <a:pt x="602" y="0"/>
                    </a:cubicBezTo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73"/>
              <p:cNvSpPr/>
              <p:nvPr/>
            </p:nvSpPr>
            <p:spPr bwMode="auto">
              <a:xfrm>
                <a:off x="8215313" y="2733675"/>
                <a:ext cx="369888" cy="152400"/>
              </a:xfrm>
              <a:custGeom>
                <a:avLst/>
                <a:gdLst>
                  <a:gd name="T0" fmla="*/ 318 w 318"/>
                  <a:gd name="T1" fmla="*/ 0 h 131"/>
                  <a:gd name="T2" fmla="*/ 0 w 318"/>
                  <a:gd name="T3" fmla="*/ 0 h 131"/>
                  <a:gd name="T4" fmla="*/ 0 w 318"/>
                  <a:gd name="T5" fmla="*/ 131 h 131"/>
                  <a:gd name="T6" fmla="*/ 296 w 318"/>
                  <a:gd name="T7" fmla="*/ 131 h 131"/>
                  <a:gd name="T8" fmla="*/ 318 w 318"/>
                  <a:gd name="T9" fmla="*/ 108 h 131"/>
                  <a:gd name="T10" fmla="*/ 318 w 318"/>
                  <a:gd name="T11" fmla="*/ 74 h 131"/>
                  <a:gd name="T12" fmla="*/ 318 w 318"/>
                  <a:gd name="T13" fmla="*/ 0 h 131"/>
                  <a:gd name="T14" fmla="*/ 318 w 318"/>
                  <a:gd name="T15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8" h="131">
                    <a:moveTo>
                      <a:pt x="3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296" y="131"/>
                      <a:pt x="296" y="131"/>
                      <a:pt x="296" y="131"/>
                    </a:cubicBezTo>
                    <a:cubicBezTo>
                      <a:pt x="308" y="131"/>
                      <a:pt x="318" y="121"/>
                      <a:pt x="318" y="108"/>
                    </a:cubicBezTo>
                    <a:cubicBezTo>
                      <a:pt x="318" y="74"/>
                      <a:pt x="318" y="74"/>
                      <a:pt x="318" y="74"/>
                    </a:cubicBezTo>
                    <a:cubicBezTo>
                      <a:pt x="318" y="0"/>
                      <a:pt x="318" y="0"/>
                      <a:pt x="318" y="0"/>
                    </a:cubicBezTo>
                    <a:cubicBezTo>
                      <a:pt x="318" y="0"/>
                      <a:pt x="318" y="0"/>
                      <a:pt x="318" y="0"/>
                    </a:cubicBezTo>
                  </a:path>
                </a:pathLst>
              </a:custGeom>
              <a:solidFill>
                <a:srgbClr val="A5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Rectangle 74"/>
              <p:cNvSpPr>
                <a:spLocks noChangeArrowheads="1"/>
              </p:cNvSpPr>
              <p:nvPr/>
            </p:nvSpPr>
            <p:spPr bwMode="auto">
              <a:xfrm>
                <a:off x="7716838" y="3151187"/>
                <a:ext cx="995363" cy="3175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Rectangle 75"/>
              <p:cNvSpPr>
                <a:spLocks noChangeArrowheads="1"/>
              </p:cNvSpPr>
              <p:nvPr/>
            </p:nvSpPr>
            <p:spPr bwMode="auto">
              <a:xfrm>
                <a:off x="7716838" y="3227387"/>
                <a:ext cx="995363" cy="31750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Rectangle 76"/>
              <p:cNvSpPr>
                <a:spLocks noChangeArrowheads="1"/>
              </p:cNvSpPr>
              <p:nvPr/>
            </p:nvSpPr>
            <p:spPr bwMode="auto">
              <a:xfrm>
                <a:off x="7716838" y="3298825"/>
                <a:ext cx="995363" cy="33338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Rectangle 77"/>
              <p:cNvSpPr>
                <a:spLocks noChangeArrowheads="1"/>
              </p:cNvSpPr>
              <p:nvPr/>
            </p:nvSpPr>
            <p:spPr bwMode="auto">
              <a:xfrm>
                <a:off x="7716838" y="3376612"/>
                <a:ext cx="995363" cy="3175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Rectangle 78"/>
              <p:cNvSpPr>
                <a:spLocks noChangeArrowheads="1"/>
              </p:cNvSpPr>
              <p:nvPr/>
            </p:nvSpPr>
            <p:spPr bwMode="auto">
              <a:xfrm>
                <a:off x="7716838" y="3451225"/>
                <a:ext cx="995363" cy="33338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Rectangle 79"/>
              <p:cNvSpPr>
                <a:spLocks noChangeArrowheads="1"/>
              </p:cNvSpPr>
              <p:nvPr/>
            </p:nvSpPr>
            <p:spPr bwMode="auto">
              <a:xfrm>
                <a:off x="7716838" y="3524250"/>
                <a:ext cx="995363" cy="3175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Rectangle 80"/>
              <p:cNvSpPr>
                <a:spLocks noChangeArrowheads="1"/>
              </p:cNvSpPr>
              <p:nvPr/>
            </p:nvSpPr>
            <p:spPr bwMode="auto">
              <a:xfrm>
                <a:off x="7716838" y="3600450"/>
                <a:ext cx="995363" cy="3175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Rectangle 81"/>
              <p:cNvSpPr>
                <a:spLocks noChangeArrowheads="1"/>
              </p:cNvSpPr>
              <p:nvPr/>
            </p:nvSpPr>
            <p:spPr bwMode="auto">
              <a:xfrm>
                <a:off x="7696200" y="4445000"/>
                <a:ext cx="995363" cy="26988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0" name="Freeform 82"/>
              <p:cNvSpPr/>
              <p:nvPr/>
            </p:nvSpPr>
            <p:spPr bwMode="auto">
              <a:xfrm>
                <a:off x="7759700" y="4173537"/>
                <a:ext cx="52388" cy="265113"/>
              </a:xfrm>
              <a:custGeom>
                <a:avLst/>
                <a:gdLst>
                  <a:gd name="T0" fmla="*/ 22 w 45"/>
                  <a:gd name="T1" fmla="*/ 0 h 228"/>
                  <a:gd name="T2" fmla="*/ 22 w 45"/>
                  <a:gd name="T3" fmla="*/ 0 h 228"/>
                  <a:gd name="T4" fmla="*/ 45 w 45"/>
                  <a:gd name="T5" fmla="*/ 20 h 228"/>
                  <a:gd name="T6" fmla="*/ 45 w 45"/>
                  <a:gd name="T7" fmla="*/ 228 h 228"/>
                  <a:gd name="T8" fmla="*/ 0 w 45"/>
                  <a:gd name="T9" fmla="*/ 228 h 228"/>
                  <a:gd name="T10" fmla="*/ 0 w 45"/>
                  <a:gd name="T11" fmla="*/ 20 h 228"/>
                  <a:gd name="T12" fmla="*/ 22 w 45"/>
                  <a:gd name="T13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28">
                    <a:moveTo>
                      <a:pt x="22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35" y="0"/>
                      <a:pt x="45" y="9"/>
                      <a:pt x="45" y="20"/>
                    </a:cubicBezTo>
                    <a:cubicBezTo>
                      <a:pt x="45" y="228"/>
                      <a:pt x="45" y="228"/>
                      <a:pt x="45" y="228"/>
                    </a:cubicBezTo>
                    <a:cubicBezTo>
                      <a:pt x="0" y="228"/>
                      <a:pt x="0" y="228"/>
                      <a:pt x="0" y="22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10" y="0"/>
                      <a:pt x="22" y="0"/>
                    </a:cubicBezTo>
                    <a:close/>
                  </a:path>
                </a:pathLst>
              </a:custGeom>
              <a:solidFill>
                <a:srgbClr val="FF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Freeform 83"/>
              <p:cNvSpPr/>
              <p:nvPr/>
            </p:nvSpPr>
            <p:spPr bwMode="auto">
              <a:xfrm>
                <a:off x="7859713" y="4144962"/>
                <a:ext cx="52388" cy="293688"/>
              </a:xfrm>
              <a:custGeom>
                <a:avLst/>
                <a:gdLst>
                  <a:gd name="T0" fmla="*/ 23 w 45"/>
                  <a:gd name="T1" fmla="*/ 0 h 252"/>
                  <a:gd name="T2" fmla="*/ 23 w 45"/>
                  <a:gd name="T3" fmla="*/ 0 h 252"/>
                  <a:gd name="T4" fmla="*/ 45 w 45"/>
                  <a:gd name="T5" fmla="*/ 22 h 252"/>
                  <a:gd name="T6" fmla="*/ 45 w 45"/>
                  <a:gd name="T7" fmla="*/ 252 h 252"/>
                  <a:gd name="T8" fmla="*/ 0 w 45"/>
                  <a:gd name="T9" fmla="*/ 252 h 252"/>
                  <a:gd name="T10" fmla="*/ 0 w 45"/>
                  <a:gd name="T11" fmla="*/ 22 h 252"/>
                  <a:gd name="T12" fmla="*/ 23 w 45"/>
                  <a:gd name="T13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52"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5" y="10"/>
                      <a:pt x="45" y="22"/>
                    </a:cubicBezTo>
                    <a:cubicBezTo>
                      <a:pt x="45" y="252"/>
                      <a:pt x="45" y="252"/>
                      <a:pt x="45" y="252"/>
                    </a:cubicBezTo>
                    <a:cubicBezTo>
                      <a:pt x="0" y="252"/>
                      <a:pt x="0" y="252"/>
                      <a:pt x="0" y="2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3" y="0"/>
                    </a:cubicBezTo>
                    <a:close/>
                  </a:path>
                </a:pathLst>
              </a:custGeom>
              <a:solidFill>
                <a:srgbClr val="0056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Freeform 84"/>
              <p:cNvSpPr/>
              <p:nvPr/>
            </p:nvSpPr>
            <p:spPr bwMode="auto">
              <a:xfrm>
                <a:off x="7961313" y="4175125"/>
                <a:ext cx="52388" cy="265113"/>
              </a:xfrm>
              <a:custGeom>
                <a:avLst/>
                <a:gdLst>
                  <a:gd name="T0" fmla="*/ 23 w 45"/>
                  <a:gd name="T1" fmla="*/ 0 h 229"/>
                  <a:gd name="T2" fmla="*/ 23 w 45"/>
                  <a:gd name="T3" fmla="*/ 0 h 229"/>
                  <a:gd name="T4" fmla="*/ 45 w 45"/>
                  <a:gd name="T5" fmla="*/ 20 h 229"/>
                  <a:gd name="T6" fmla="*/ 45 w 45"/>
                  <a:gd name="T7" fmla="*/ 229 h 229"/>
                  <a:gd name="T8" fmla="*/ 0 w 45"/>
                  <a:gd name="T9" fmla="*/ 229 h 229"/>
                  <a:gd name="T10" fmla="*/ 0 w 45"/>
                  <a:gd name="T11" fmla="*/ 20 h 229"/>
                  <a:gd name="T12" fmla="*/ 23 w 45"/>
                  <a:gd name="T13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29"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5" y="9"/>
                      <a:pt x="45" y="20"/>
                    </a:cubicBezTo>
                    <a:cubicBezTo>
                      <a:pt x="45" y="229"/>
                      <a:pt x="45" y="229"/>
                      <a:pt x="45" y="229"/>
                    </a:cubicBezTo>
                    <a:cubicBezTo>
                      <a:pt x="0" y="229"/>
                      <a:pt x="0" y="229"/>
                      <a:pt x="0" y="22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10" y="0"/>
                      <a:pt x="23" y="0"/>
                    </a:cubicBezTo>
                    <a:close/>
                  </a:path>
                </a:pathLst>
              </a:custGeom>
              <a:solidFill>
                <a:srgbClr val="FF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85"/>
              <p:cNvSpPr/>
              <p:nvPr/>
            </p:nvSpPr>
            <p:spPr bwMode="auto">
              <a:xfrm>
                <a:off x="8070850" y="4037012"/>
                <a:ext cx="52388" cy="403225"/>
              </a:xfrm>
              <a:custGeom>
                <a:avLst/>
                <a:gdLst>
                  <a:gd name="T0" fmla="*/ 22 w 45"/>
                  <a:gd name="T1" fmla="*/ 0 h 347"/>
                  <a:gd name="T2" fmla="*/ 22 w 45"/>
                  <a:gd name="T3" fmla="*/ 0 h 347"/>
                  <a:gd name="T4" fmla="*/ 45 w 45"/>
                  <a:gd name="T5" fmla="*/ 30 h 347"/>
                  <a:gd name="T6" fmla="*/ 45 w 45"/>
                  <a:gd name="T7" fmla="*/ 347 h 347"/>
                  <a:gd name="T8" fmla="*/ 0 w 45"/>
                  <a:gd name="T9" fmla="*/ 347 h 347"/>
                  <a:gd name="T10" fmla="*/ 0 w 45"/>
                  <a:gd name="T11" fmla="*/ 30 h 347"/>
                  <a:gd name="T12" fmla="*/ 22 w 45"/>
                  <a:gd name="T13" fmla="*/ 0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347">
                    <a:moveTo>
                      <a:pt x="22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34" y="0"/>
                      <a:pt x="45" y="13"/>
                      <a:pt x="45" y="30"/>
                    </a:cubicBezTo>
                    <a:cubicBezTo>
                      <a:pt x="45" y="347"/>
                      <a:pt x="45" y="347"/>
                      <a:pt x="45" y="347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3"/>
                      <a:pt x="10" y="0"/>
                      <a:pt x="22" y="0"/>
                    </a:cubicBezTo>
                    <a:close/>
                  </a:path>
                </a:pathLst>
              </a:custGeom>
              <a:solidFill>
                <a:srgbClr val="0056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4" name="Freeform 86"/>
              <p:cNvSpPr/>
              <p:nvPr/>
            </p:nvSpPr>
            <p:spPr bwMode="auto">
              <a:xfrm>
                <a:off x="8177213" y="4186237"/>
                <a:ext cx="52388" cy="254000"/>
              </a:xfrm>
              <a:custGeom>
                <a:avLst/>
                <a:gdLst>
                  <a:gd name="T0" fmla="*/ 23 w 45"/>
                  <a:gd name="T1" fmla="*/ 0 h 219"/>
                  <a:gd name="T2" fmla="*/ 23 w 45"/>
                  <a:gd name="T3" fmla="*/ 0 h 219"/>
                  <a:gd name="T4" fmla="*/ 45 w 45"/>
                  <a:gd name="T5" fmla="*/ 20 h 219"/>
                  <a:gd name="T6" fmla="*/ 45 w 45"/>
                  <a:gd name="T7" fmla="*/ 219 h 219"/>
                  <a:gd name="T8" fmla="*/ 0 w 45"/>
                  <a:gd name="T9" fmla="*/ 219 h 219"/>
                  <a:gd name="T10" fmla="*/ 0 w 45"/>
                  <a:gd name="T11" fmla="*/ 20 h 219"/>
                  <a:gd name="T12" fmla="*/ 23 w 45"/>
                  <a:gd name="T13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19"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5" y="9"/>
                      <a:pt x="45" y="20"/>
                    </a:cubicBezTo>
                    <a:cubicBezTo>
                      <a:pt x="45" y="219"/>
                      <a:pt x="45" y="219"/>
                      <a:pt x="45" y="219"/>
                    </a:cubicBez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10" y="0"/>
                      <a:pt x="23" y="0"/>
                    </a:cubicBezTo>
                    <a:close/>
                  </a:path>
                </a:pathLst>
              </a:custGeom>
              <a:solidFill>
                <a:srgbClr val="FF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5" name="Freeform 87"/>
              <p:cNvSpPr/>
              <p:nvPr/>
            </p:nvSpPr>
            <p:spPr bwMode="auto">
              <a:xfrm>
                <a:off x="8285163" y="4287837"/>
                <a:ext cx="52388" cy="152400"/>
              </a:xfrm>
              <a:custGeom>
                <a:avLst/>
                <a:gdLst>
                  <a:gd name="T0" fmla="*/ 22 w 45"/>
                  <a:gd name="T1" fmla="*/ 0 h 131"/>
                  <a:gd name="T2" fmla="*/ 23 w 45"/>
                  <a:gd name="T3" fmla="*/ 0 h 131"/>
                  <a:gd name="T4" fmla="*/ 45 w 45"/>
                  <a:gd name="T5" fmla="*/ 12 h 131"/>
                  <a:gd name="T6" fmla="*/ 45 w 45"/>
                  <a:gd name="T7" fmla="*/ 131 h 131"/>
                  <a:gd name="T8" fmla="*/ 0 w 45"/>
                  <a:gd name="T9" fmla="*/ 131 h 131"/>
                  <a:gd name="T10" fmla="*/ 0 w 45"/>
                  <a:gd name="T11" fmla="*/ 12 h 131"/>
                  <a:gd name="T12" fmla="*/ 22 w 45"/>
                  <a:gd name="T13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31">
                    <a:moveTo>
                      <a:pt x="22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5" y="5"/>
                      <a:pt x="45" y="12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10" y="0"/>
                      <a:pt x="22" y="0"/>
                    </a:cubicBezTo>
                    <a:close/>
                  </a:path>
                </a:pathLst>
              </a:custGeom>
              <a:solidFill>
                <a:srgbClr val="0056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6" name="Freeform 88"/>
              <p:cNvSpPr/>
              <p:nvPr/>
            </p:nvSpPr>
            <p:spPr bwMode="auto">
              <a:xfrm>
                <a:off x="8396288" y="4038600"/>
                <a:ext cx="52388" cy="401638"/>
              </a:xfrm>
              <a:custGeom>
                <a:avLst/>
                <a:gdLst>
                  <a:gd name="T0" fmla="*/ 22 w 45"/>
                  <a:gd name="T1" fmla="*/ 0 h 346"/>
                  <a:gd name="T2" fmla="*/ 22 w 45"/>
                  <a:gd name="T3" fmla="*/ 0 h 346"/>
                  <a:gd name="T4" fmla="*/ 45 w 45"/>
                  <a:gd name="T5" fmla="*/ 30 h 346"/>
                  <a:gd name="T6" fmla="*/ 45 w 45"/>
                  <a:gd name="T7" fmla="*/ 346 h 346"/>
                  <a:gd name="T8" fmla="*/ 0 w 45"/>
                  <a:gd name="T9" fmla="*/ 346 h 346"/>
                  <a:gd name="T10" fmla="*/ 0 w 45"/>
                  <a:gd name="T11" fmla="*/ 30 h 346"/>
                  <a:gd name="T12" fmla="*/ 22 w 45"/>
                  <a:gd name="T13" fmla="*/ 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346">
                    <a:moveTo>
                      <a:pt x="22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35" y="0"/>
                      <a:pt x="45" y="14"/>
                      <a:pt x="45" y="30"/>
                    </a:cubicBezTo>
                    <a:cubicBezTo>
                      <a:pt x="45" y="346"/>
                      <a:pt x="45" y="346"/>
                      <a:pt x="45" y="346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4"/>
                      <a:pt x="10" y="0"/>
                      <a:pt x="22" y="0"/>
                    </a:cubicBezTo>
                    <a:close/>
                  </a:path>
                </a:pathLst>
              </a:custGeom>
              <a:solidFill>
                <a:srgbClr val="0056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7" name="Freeform 89"/>
              <p:cNvSpPr/>
              <p:nvPr/>
            </p:nvSpPr>
            <p:spPr bwMode="auto">
              <a:xfrm>
                <a:off x="8493125" y="4065587"/>
                <a:ext cx="52388" cy="374650"/>
              </a:xfrm>
              <a:custGeom>
                <a:avLst/>
                <a:gdLst>
                  <a:gd name="T0" fmla="*/ 22 w 45"/>
                  <a:gd name="T1" fmla="*/ 0 h 323"/>
                  <a:gd name="T2" fmla="*/ 22 w 45"/>
                  <a:gd name="T3" fmla="*/ 0 h 323"/>
                  <a:gd name="T4" fmla="*/ 45 w 45"/>
                  <a:gd name="T5" fmla="*/ 28 h 323"/>
                  <a:gd name="T6" fmla="*/ 45 w 45"/>
                  <a:gd name="T7" fmla="*/ 323 h 323"/>
                  <a:gd name="T8" fmla="*/ 0 w 45"/>
                  <a:gd name="T9" fmla="*/ 323 h 323"/>
                  <a:gd name="T10" fmla="*/ 0 w 45"/>
                  <a:gd name="T11" fmla="*/ 28 h 323"/>
                  <a:gd name="T12" fmla="*/ 22 w 45"/>
                  <a:gd name="T13" fmla="*/ 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323">
                    <a:moveTo>
                      <a:pt x="22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34" y="0"/>
                      <a:pt x="45" y="13"/>
                      <a:pt x="45" y="28"/>
                    </a:cubicBezTo>
                    <a:cubicBezTo>
                      <a:pt x="45" y="323"/>
                      <a:pt x="45" y="323"/>
                      <a:pt x="45" y="323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0" y="0"/>
                      <a:pt x="22" y="0"/>
                    </a:cubicBezTo>
                    <a:close/>
                  </a:path>
                </a:pathLst>
              </a:custGeom>
              <a:solidFill>
                <a:srgbClr val="33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8" name="Freeform 90"/>
              <p:cNvSpPr/>
              <p:nvPr/>
            </p:nvSpPr>
            <p:spPr bwMode="auto">
              <a:xfrm>
                <a:off x="8580438" y="3971925"/>
                <a:ext cx="52388" cy="468313"/>
              </a:xfrm>
              <a:custGeom>
                <a:avLst/>
                <a:gdLst>
                  <a:gd name="T0" fmla="*/ 23 w 45"/>
                  <a:gd name="T1" fmla="*/ 0 h 403"/>
                  <a:gd name="T2" fmla="*/ 23 w 45"/>
                  <a:gd name="T3" fmla="*/ 0 h 403"/>
                  <a:gd name="T4" fmla="*/ 45 w 45"/>
                  <a:gd name="T5" fmla="*/ 35 h 403"/>
                  <a:gd name="T6" fmla="*/ 45 w 45"/>
                  <a:gd name="T7" fmla="*/ 403 h 403"/>
                  <a:gd name="T8" fmla="*/ 0 w 45"/>
                  <a:gd name="T9" fmla="*/ 403 h 403"/>
                  <a:gd name="T10" fmla="*/ 0 w 45"/>
                  <a:gd name="T11" fmla="*/ 35 h 403"/>
                  <a:gd name="T12" fmla="*/ 23 w 45"/>
                  <a:gd name="T13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03"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5" y="16"/>
                      <a:pt x="45" y="35"/>
                    </a:cubicBezTo>
                    <a:cubicBezTo>
                      <a:pt x="45" y="403"/>
                      <a:pt x="45" y="403"/>
                      <a:pt x="45" y="403"/>
                    </a:cubicBezTo>
                    <a:cubicBezTo>
                      <a:pt x="0" y="403"/>
                      <a:pt x="0" y="403"/>
                      <a:pt x="0" y="403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3" y="0"/>
                    </a:cubicBezTo>
                    <a:close/>
                  </a:path>
                </a:pathLst>
              </a:custGeom>
              <a:solidFill>
                <a:srgbClr val="FF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9" name="Rectangle 91"/>
              <p:cNvSpPr>
                <a:spLocks noChangeArrowheads="1"/>
              </p:cNvSpPr>
              <p:nvPr/>
            </p:nvSpPr>
            <p:spPr bwMode="auto">
              <a:xfrm>
                <a:off x="8755063" y="4057650"/>
                <a:ext cx="92075" cy="82550"/>
              </a:xfrm>
              <a:prstGeom prst="rect">
                <a:avLst/>
              </a:prstGeom>
              <a:solidFill>
                <a:srgbClr val="FF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0" name="Rectangle 92"/>
              <p:cNvSpPr>
                <a:spLocks noChangeArrowheads="1"/>
              </p:cNvSpPr>
              <p:nvPr/>
            </p:nvSpPr>
            <p:spPr bwMode="auto">
              <a:xfrm>
                <a:off x="8755063" y="4195762"/>
                <a:ext cx="92075" cy="82550"/>
              </a:xfrm>
              <a:prstGeom prst="rect">
                <a:avLst/>
              </a:prstGeom>
              <a:solidFill>
                <a:srgbClr val="33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1" name="Rectangle 93"/>
              <p:cNvSpPr>
                <a:spLocks noChangeArrowheads="1"/>
              </p:cNvSpPr>
              <p:nvPr/>
            </p:nvSpPr>
            <p:spPr bwMode="auto">
              <a:xfrm>
                <a:off x="8755063" y="4335462"/>
                <a:ext cx="92075" cy="82550"/>
              </a:xfrm>
              <a:prstGeom prst="rect">
                <a:avLst/>
              </a:prstGeom>
              <a:solidFill>
                <a:srgbClr val="0056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grpSp>
          <p:nvGrpSpPr>
            <p:cNvPr id="112" name="组合 111"/>
            <p:cNvGrpSpPr/>
            <p:nvPr/>
          </p:nvGrpSpPr>
          <p:grpSpPr>
            <a:xfrm>
              <a:off x="733" y="5012"/>
              <a:ext cx="1928" cy="2109"/>
              <a:chOff x="2773363" y="2147887"/>
              <a:chExt cx="2668587" cy="2919413"/>
            </a:xfrm>
          </p:grpSpPr>
          <p:sp>
            <p:nvSpPr>
              <p:cNvPr id="113" name="Freeform 94"/>
              <p:cNvSpPr/>
              <p:nvPr/>
            </p:nvSpPr>
            <p:spPr bwMode="auto">
              <a:xfrm>
                <a:off x="2773363" y="3856037"/>
                <a:ext cx="1096963" cy="1211263"/>
              </a:xfrm>
              <a:custGeom>
                <a:avLst/>
                <a:gdLst>
                  <a:gd name="T0" fmla="*/ 306 w 944"/>
                  <a:gd name="T1" fmla="*/ 965 h 1042"/>
                  <a:gd name="T2" fmla="*/ 76 w 944"/>
                  <a:gd name="T3" fmla="*/ 983 h 1042"/>
                  <a:gd name="T4" fmla="*/ 58 w 944"/>
                  <a:gd name="T5" fmla="*/ 753 h 1042"/>
                  <a:gd name="T6" fmla="*/ 638 w 944"/>
                  <a:gd name="T7" fmla="*/ 76 h 1042"/>
                  <a:gd name="T8" fmla="*/ 868 w 944"/>
                  <a:gd name="T9" fmla="*/ 59 h 1042"/>
                  <a:gd name="T10" fmla="*/ 886 w 944"/>
                  <a:gd name="T11" fmla="*/ 288 h 1042"/>
                  <a:gd name="T12" fmla="*/ 306 w 944"/>
                  <a:gd name="T13" fmla="*/ 965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4" h="1042">
                    <a:moveTo>
                      <a:pt x="306" y="965"/>
                    </a:moveTo>
                    <a:cubicBezTo>
                      <a:pt x="247" y="1034"/>
                      <a:pt x="144" y="1042"/>
                      <a:pt x="76" y="983"/>
                    </a:cubicBezTo>
                    <a:cubicBezTo>
                      <a:pt x="8" y="924"/>
                      <a:pt x="0" y="821"/>
                      <a:pt x="58" y="753"/>
                    </a:cubicBezTo>
                    <a:cubicBezTo>
                      <a:pt x="638" y="76"/>
                      <a:pt x="638" y="76"/>
                      <a:pt x="638" y="76"/>
                    </a:cubicBezTo>
                    <a:cubicBezTo>
                      <a:pt x="697" y="8"/>
                      <a:pt x="800" y="0"/>
                      <a:pt x="868" y="59"/>
                    </a:cubicBezTo>
                    <a:cubicBezTo>
                      <a:pt x="937" y="117"/>
                      <a:pt x="944" y="220"/>
                      <a:pt x="886" y="288"/>
                    </a:cubicBezTo>
                    <a:cubicBezTo>
                      <a:pt x="306" y="965"/>
                      <a:pt x="306" y="965"/>
                      <a:pt x="306" y="965"/>
                    </a:cubicBezTo>
                  </a:path>
                </a:pathLst>
              </a:custGeom>
              <a:solidFill>
                <a:srgbClr val="CE64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4" name="Freeform 95"/>
              <p:cNvSpPr/>
              <p:nvPr/>
            </p:nvSpPr>
            <p:spPr bwMode="auto">
              <a:xfrm>
                <a:off x="2855913" y="3965575"/>
                <a:ext cx="931863" cy="990600"/>
              </a:xfrm>
              <a:custGeom>
                <a:avLst/>
                <a:gdLst>
                  <a:gd name="T0" fmla="*/ 647 w 802"/>
                  <a:gd name="T1" fmla="*/ 0 h 851"/>
                  <a:gd name="T2" fmla="*/ 542 w 802"/>
                  <a:gd name="T3" fmla="*/ 49 h 851"/>
                  <a:gd name="T4" fmla="*/ 50 w 802"/>
                  <a:gd name="T5" fmla="*/ 623 h 851"/>
                  <a:gd name="T6" fmla="*/ 65 w 802"/>
                  <a:gd name="T7" fmla="*/ 818 h 851"/>
                  <a:gd name="T8" fmla="*/ 155 w 802"/>
                  <a:gd name="T9" fmla="*/ 851 h 851"/>
                  <a:gd name="T10" fmla="*/ 260 w 802"/>
                  <a:gd name="T11" fmla="*/ 803 h 851"/>
                  <a:gd name="T12" fmla="*/ 752 w 802"/>
                  <a:gd name="T13" fmla="*/ 229 h 851"/>
                  <a:gd name="T14" fmla="*/ 737 w 802"/>
                  <a:gd name="T15" fmla="*/ 34 h 851"/>
                  <a:gd name="T16" fmla="*/ 647 w 802"/>
                  <a:gd name="T17" fmla="*/ 0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2" h="851">
                    <a:moveTo>
                      <a:pt x="647" y="0"/>
                    </a:moveTo>
                    <a:cubicBezTo>
                      <a:pt x="608" y="0"/>
                      <a:pt x="569" y="17"/>
                      <a:pt x="542" y="49"/>
                    </a:cubicBezTo>
                    <a:cubicBezTo>
                      <a:pt x="50" y="623"/>
                      <a:pt x="50" y="623"/>
                      <a:pt x="50" y="623"/>
                    </a:cubicBezTo>
                    <a:cubicBezTo>
                      <a:pt x="0" y="681"/>
                      <a:pt x="7" y="768"/>
                      <a:pt x="65" y="818"/>
                    </a:cubicBezTo>
                    <a:cubicBezTo>
                      <a:pt x="91" y="840"/>
                      <a:pt x="123" y="851"/>
                      <a:pt x="155" y="851"/>
                    </a:cubicBezTo>
                    <a:cubicBezTo>
                      <a:pt x="194" y="851"/>
                      <a:pt x="233" y="835"/>
                      <a:pt x="260" y="803"/>
                    </a:cubicBezTo>
                    <a:cubicBezTo>
                      <a:pt x="752" y="229"/>
                      <a:pt x="752" y="229"/>
                      <a:pt x="752" y="229"/>
                    </a:cubicBezTo>
                    <a:cubicBezTo>
                      <a:pt x="802" y="171"/>
                      <a:pt x="795" y="83"/>
                      <a:pt x="737" y="34"/>
                    </a:cubicBezTo>
                    <a:cubicBezTo>
                      <a:pt x="711" y="11"/>
                      <a:pt x="679" y="0"/>
                      <a:pt x="647" y="0"/>
                    </a:cubicBezTo>
                  </a:path>
                </a:pathLst>
              </a:custGeom>
              <a:solidFill>
                <a:srgbClr val="D883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5" name="Freeform 96"/>
              <p:cNvSpPr/>
              <p:nvPr/>
            </p:nvSpPr>
            <p:spPr bwMode="auto">
              <a:xfrm>
                <a:off x="3708400" y="2360612"/>
                <a:ext cx="1522413" cy="1520825"/>
              </a:xfrm>
              <a:custGeom>
                <a:avLst/>
                <a:gdLst>
                  <a:gd name="T0" fmla="*/ 1099 w 1310"/>
                  <a:gd name="T1" fmla="*/ 1036 h 1309"/>
                  <a:gd name="T2" fmla="*/ 274 w 1310"/>
                  <a:gd name="T3" fmla="*/ 1099 h 1309"/>
                  <a:gd name="T4" fmla="*/ 211 w 1310"/>
                  <a:gd name="T5" fmla="*/ 274 h 1309"/>
                  <a:gd name="T6" fmla="*/ 1036 w 1310"/>
                  <a:gd name="T7" fmla="*/ 210 h 1309"/>
                  <a:gd name="T8" fmla="*/ 1099 w 1310"/>
                  <a:gd name="T9" fmla="*/ 1036 h 1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0" h="1309">
                    <a:moveTo>
                      <a:pt x="1099" y="1036"/>
                    </a:moveTo>
                    <a:cubicBezTo>
                      <a:pt x="889" y="1281"/>
                      <a:pt x="520" y="1309"/>
                      <a:pt x="274" y="1099"/>
                    </a:cubicBezTo>
                    <a:cubicBezTo>
                      <a:pt x="29" y="889"/>
                      <a:pt x="0" y="519"/>
                      <a:pt x="211" y="274"/>
                    </a:cubicBezTo>
                    <a:cubicBezTo>
                      <a:pt x="421" y="29"/>
                      <a:pt x="790" y="0"/>
                      <a:pt x="1036" y="210"/>
                    </a:cubicBezTo>
                    <a:cubicBezTo>
                      <a:pt x="1281" y="421"/>
                      <a:pt x="1310" y="790"/>
                      <a:pt x="1099" y="1036"/>
                    </a:cubicBezTo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6" name="Freeform 97"/>
              <p:cNvSpPr/>
              <p:nvPr/>
            </p:nvSpPr>
            <p:spPr bwMode="auto">
              <a:xfrm>
                <a:off x="3646488" y="3879850"/>
                <a:ext cx="201613" cy="190500"/>
              </a:xfrm>
              <a:custGeom>
                <a:avLst/>
                <a:gdLst>
                  <a:gd name="T0" fmla="*/ 11 w 174"/>
                  <a:gd name="T1" fmla="*/ 0 h 164"/>
                  <a:gd name="T2" fmla="*/ 3 w 174"/>
                  <a:gd name="T3" fmla="*/ 0 h 164"/>
                  <a:gd name="T4" fmla="*/ 66 w 174"/>
                  <a:gd name="T5" fmla="*/ 117 h 164"/>
                  <a:gd name="T6" fmla="*/ 174 w 174"/>
                  <a:gd name="T7" fmla="*/ 164 h 164"/>
                  <a:gd name="T8" fmla="*/ 174 w 174"/>
                  <a:gd name="T9" fmla="*/ 164 h 164"/>
                  <a:gd name="T10" fmla="*/ 171 w 174"/>
                  <a:gd name="T11" fmla="*/ 133 h 164"/>
                  <a:gd name="T12" fmla="*/ 171 w 174"/>
                  <a:gd name="T13" fmla="*/ 134 h 164"/>
                  <a:gd name="T14" fmla="*/ 161 w 174"/>
                  <a:gd name="T15" fmla="*/ 134 h 164"/>
                  <a:gd name="T16" fmla="*/ 31 w 174"/>
                  <a:gd name="T17" fmla="*/ 1 h 164"/>
                  <a:gd name="T18" fmla="*/ 11 w 174"/>
                  <a:gd name="T19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4" h="164">
                    <a:moveTo>
                      <a:pt x="11" y="0"/>
                    </a:moveTo>
                    <a:cubicBezTo>
                      <a:pt x="8" y="0"/>
                      <a:pt x="5" y="0"/>
                      <a:pt x="3" y="0"/>
                    </a:cubicBezTo>
                    <a:cubicBezTo>
                      <a:pt x="0" y="34"/>
                      <a:pt x="24" y="80"/>
                      <a:pt x="66" y="117"/>
                    </a:cubicBezTo>
                    <a:cubicBezTo>
                      <a:pt x="102" y="147"/>
                      <a:pt x="142" y="164"/>
                      <a:pt x="174" y="164"/>
                    </a:cubicBezTo>
                    <a:cubicBezTo>
                      <a:pt x="174" y="164"/>
                      <a:pt x="174" y="164"/>
                      <a:pt x="174" y="164"/>
                    </a:cubicBezTo>
                    <a:cubicBezTo>
                      <a:pt x="174" y="153"/>
                      <a:pt x="173" y="143"/>
                      <a:pt x="171" y="133"/>
                    </a:cubicBezTo>
                    <a:cubicBezTo>
                      <a:pt x="171" y="134"/>
                      <a:pt x="171" y="134"/>
                      <a:pt x="171" y="134"/>
                    </a:cubicBezTo>
                    <a:cubicBezTo>
                      <a:pt x="167" y="134"/>
                      <a:pt x="164" y="134"/>
                      <a:pt x="161" y="134"/>
                    </a:cubicBezTo>
                    <a:cubicBezTo>
                      <a:pt x="40" y="134"/>
                      <a:pt x="32" y="6"/>
                      <a:pt x="31" y="1"/>
                    </a:cubicBezTo>
                    <a:cubicBezTo>
                      <a:pt x="25" y="0"/>
                      <a:pt x="18" y="0"/>
                      <a:pt x="11" y="0"/>
                    </a:cubicBezTo>
                  </a:path>
                </a:pathLst>
              </a:custGeom>
              <a:solidFill>
                <a:srgbClr val="B95A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7" name="Freeform 98"/>
              <p:cNvSpPr/>
              <p:nvPr/>
            </p:nvSpPr>
            <p:spPr bwMode="auto">
              <a:xfrm>
                <a:off x="3995738" y="2411412"/>
                <a:ext cx="288925" cy="1390650"/>
              </a:xfrm>
              <a:custGeom>
                <a:avLst/>
                <a:gdLst>
                  <a:gd name="T0" fmla="*/ 0 w 182"/>
                  <a:gd name="T1" fmla="*/ 83 h 876"/>
                  <a:gd name="T2" fmla="*/ 0 w 182"/>
                  <a:gd name="T3" fmla="*/ 827 h 876"/>
                  <a:gd name="T4" fmla="*/ 182 w 182"/>
                  <a:gd name="T5" fmla="*/ 876 h 876"/>
                  <a:gd name="T6" fmla="*/ 182 w 182"/>
                  <a:gd name="T7" fmla="*/ 0 h 876"/>
                  <a:gd name="T8" fmla="*/ 0 w 182"/>
                  <a:gd name="T9" fmla="*/ 83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76">
                    <a:moveTo>
                      <a:pt x="0" y="83"/>
                    </a:moveTo>
                    <a:lnTo>
                      <a:pt x="0" y="827"/>
                    </a:lnTo>
                    <a:lnTo>
                      <a:pt x="182" y="876"/>
                    </a:lnTo>
                    <a:lnTo>
                      <a:pt x="182" y="0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1C3B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8" name="Freeform 99"/>
              <p:cNvSpPr/>
              <p:nvPr/>
            </p:nvSpPr>
            <p:spPr bwMode="auto">
              <a:xfrm>
                <a:off x="3995738" y="2411412"/>
                <a:ext cx="288925" cy="1390650"/>
              </a:xfrm>
              <a:custGeom>
                <a:avLst/>
                <a:gdLst>
                  <a:gd name="T0" fmla="*/ 0 w 182"/>
                  <a:gd name="T1" fmla="*/ 83 h 876"/>
                  <a:gd name="T2" fmla="*/ 0 w 182"/>
                  <a:gd name="T3" fmla="*/ 827 h 876"/>
                  <a:gd name="T4" fmla="*/ 182 w 182"/>
                  <a:gd name="T5" fmla="*/ 876 h 876"/>
                  <a:gd name="T6" fmla="*/ 182 w 182"/>
                  <a:gd name="T7" fmla="*/ 0 h 876"/>
                  <a:gd name="T8" fmla="*/ 0 w 182"/>
                  <a:gd name="T9" fmla="*/ 83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76">
                    <a:moveTo>
                      <a:pt x="0" y="83"/>
                    </a:moveTo>
                    <a:lnTo>
                      <a:pt x="0" y="827"/>
                    </a:lnTo>
                    <a:lnTo>
                      <a:pt x="182" y="876"/>
                    </a:lnTo>
                    <a:lnTo>
                      <a:pt x="182" y="0"/>
                    </a:lnTo>
                    <a:lnTo>
                      <a:pt x="0" y="8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9" name="Freeform 100"/>
              <p:cNvSpPr>
                <a:spLocks noEditPoints="1"/>
              </p:cNvSpPr>
              <p:nvPr/>
            </p:nvSpPr>
            <p:spPr bwMode="auto">
              <a:xfrm>
                <a:off x="3521075" y="2147887"/>
                <a:ext cx="1920875" cy="1936750"/>
              </a:xfrm>
              <a:custGeom>
                <a:avLst/>
                <a:gdLst>
                  <a:gd name="T0" fmla="*/ 1385 w 1654"/>
                  <a:gd name="T1" fmla="*/ 1324 h 1666"/>
                  <a:gd name="T2" fmla="*/ 1304 w 1654"/>
                  <a:gd name="T3" fmla="*/ 269 h 1666"/>
                  <a:gd name="T4" fmla="*/ 249 w 1654"/>
                  <a:gd name="T5" fmla="*/ 350 h 1666"/>
                  <a:gd name="T6" fmla="*/ 266 w 1654"/>
                  <a:gd name="T7" fmla="*/ 1342 h 1666"/>
                  <a:gd name="T8" fmla="*/ 139 w 1654"/>
                  <a:gd name="T9" fmla="*/ 1490 h 1666"/>
                  <a:gd name="T10" fmla="*/ 279 w 1654"/>
                  <a:gd name="T11" fmla="*/ 1623 h 1666"/>
                  <a:gd name="T12" fmla="*/ 413 w 1654"/>
                  <a:gd name="T13" fmla="*/ 1466 h 1666"/>
                  <a:gd name="T14" fmla="*/ 1385 w 1654"/>
                  <a:gd name="T15" fmla="*/ 1324 h 1666"/>
                  <a:gd name="T16" fmla="*/ 436 w 1654"/>
                  <a:gd name="T17" fmla="*/ 1281 h 1666"/>
                  <a:gd name="T18" fmla="*/ 373 w 1654"/>
                  <a:gd name="T19" fmla="*/ 456 h 1666"/>
                  <a:gd name="T20" fmla="*/ 1198 w 1654"/>
                  <a:gd name="T21" fmla="*/ 392 h 1666"/>
                  <a:gd name="T22" fmla="*/ 1261 w 1654"/>
                  <a:gd name="T23" fmla="*/ 1218 h 1666"/>
                  <a:gd name="T24" fmla="*/ 436 w 1654"/>
                  <a:gd name="T25" fmla="*/ 1281 h 1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54" h="1666">
                    <a:moveTo>
                      <a:pt x="1385" y="1324"/>
                    </a:moveTo>
                    <a:cubicBezTo>
                      <a:pt x="1654" y="1010"/>
                      <a:pt x="1618" y="537"/>
                      <a:pt x="1304" y="269"/>
                    </a:cubicBezTo>
                    <a:cubicBezTo>
                      <a:pt x="990" y="0"/>
                      <a:pt x="518" y="36"/>
                      <a:pt x="249" y="350"/>
                    </a:cubicBezTo>
                    <a:cubicBezTo>
                      <a:pt x="0" y="641"/>
                      <a:pt x="13" y="1067"/>
                      <a:pt x="266" y="1342"/>
                    </a:cubicBezTo>
                    <a:cubicBezTo>
                      <a:pt x="139" y="1490"/>
                      <a:pt x="139" y="1490"/>
                      <a:pt x="139" y="1490"/>
                    </a:cubicBezTo>
                    <a:cubicBezTo>
                      <a:pt x="139" y="1490"/>
                      <a:pt x="146" y="1630"/>
                      <a:pt x="279" y="1623"/>
                    </a:cubicBezTo>
                    <a:cubicBezTo>
                      <a:pt x="413" y="1466"/>
                      <a:pt x="413" y="1466"/>
                      <a:pt x="413" y="1466"/>
                    </a:cubicBezTo>
                    <a:cubicBezTo>
                      <a:pt x="722" y="1666"/>
                      <a:pt x="1139" y="1611"/>
                      <a:pt x="1385" y="1324"/>
                    </a:cubicBezTo>
                    <a:moveTo>
                      <a:pt x="436" y="1281"/>
                    </a:moveTo>
                    <a:cubicBezTo>
                      <a:pt x="191" y="1071"/>
                      <a:pt x="162" y="701"/>
                      <a:pt x="373" y="456"/>
                    </a:cubicBezTo>
                    <a:cubicBezTo>
                      <a:pt x="583" y="211"/>
                      <a:pt x="952" y="182"/>
                      <a:pt x="1198" y="392"/>
                    </a:cubicBezTo>
                    <a:cubicBezTo>
                      <a:pt x="1443" y="603"/>
                      <a:pt x="1472" y="972"/>
                      <a:pt x="1261" y="1218"/>
                    </a:cubicBezTo>
                    <a:cubicBezTo>
                      <a:pt x="1051" y="1463"/>
                      <a:pt x="682" y="1491"/>
                      <a:pt x="436" y="1281"/>
                    </a:cubicBezTo>
                  </a:path>
                </a:pathLst>
              </a:custGeom>
              <a:solidFill>
                <a:srgbClr val="1AB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20" name="Freeform 101"/>
              <p:cNvSpPr/>
              <p:nvPr/>
            </p:nvSpPr>
            <p:spPr bwMode="auto">
              <a:xfrm>
                <a:off x="4284663" y="2441575"/>
                <a:ext cx="817563" cy="428625"/>
              </a:xfrm>
              <a:custGeom>
                <a:avLst/>
                <a:gdLst>
                  <a:gd name="T0" fmla="*/ 159 w 703"/>
                  <a:gd name="T1" fmla="*/ 0 h 369"/>
                  <a:gd name="T2" fmla="*/ 0 w 703"/>
                  <a:gd name="T3" fmla="*/ 21 h 369"/>
                  <a:gd name="T4" fmla="*/ 0 w 703"/>
                  <a:gd name="T5" fmla="*/ 74 h 369"/>
                  <a:gd name="T6" fmla="*/ 133 w 703"/>
                  <a:gd name="T7" fmla="*/ 61 h 369"/>
                  <a:gd name="T8" fmla="*/ 703 w 703"/>
                  <a:gd name="T9" fmla="*/ 369 h 369"/>
                  <a:gd name="T10" fmla="*/ 540 w 703"/>
                  <a:gd name="T11" fmla="*/ 140 h 369"/>
                  <a:gd name="T12" fmla="*/ 159 w 703"/>
                  <a:gd name="T13" fmla="*/ 0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3" h="369">
                    <a:moveTo>
                      <a:pt x="159" y="0"/>
                    </a:moveTo>
                    <a:cubicBezTo>
                      <a:pt x="106" y="0"/>
                      <a:pt x="52" y="7"/>
                      <a:pt x="0" y="21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47" y="65"/>
                      <a:pt x="91" y="61"/>
                      <a:pt x="133" y="61"/>
                    </a:cubicBezTo>
                    <a:cubicBezTo>
                      <a:pt x="407" y="61"/>
                      <a:pt x="598" y="236"/>
                      <a:pt x="703" y="369"/>
                    </a:cubicBezTo>
                    <a:cubicBezTo>
                      <a:pt x="669" y="283"/>
                      <a:pt x="615" y="204"/>
                      <a:pt x="540" y="140"/>
                    </a:cubicBezTo>
                    <a:cubicBezTo>
                      <a:pt x="430" y="46"/>
                      <a:pt x="294" y="0"/>
                      <a:pt x="159" y="0"/>
                    </a:cubicBezTo>
                  </a:path>
                </a:pathLst>
              </a:custGeom>
              <a:solidFill>
                <a:srgbClr val="A9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21" name="Freeform 102"/>
              <p:cNvSpPr/>
              <p:nvPr/>
            </p:nvSpPr>
            <p:spPr bwMode="auto">
              <a:xfrm>
                <a:off x="3995738" y="2465387"/>
                <a:ext cx="288925" cy="168275"/>
              </a:xfrm>
              <a:custGeom>
                <a:avLst/>
                <a:gdLst>
                  <a:gd name="T0" fmla="*/ 249 w 249"/>
                  <a:gd name="T1" fmla="*/ 0 h 145"/>
                  <a:gd name="T2" fmla="*/ 95 w 249"/>
                  <a:gd name="T3" fmla="*/ 69 h 145"/>
                  <a:gd name="T4" fmla="*/ 0 w 249"/>
                  <a:gd name="T5" fmla="*/ 145 h 145"/>
                  <a:gd name="T6" fmla="*/ 249 w 249"/>
                  <a:gd name="T7" fmla="*/ 53 h 145"/>
                  <a:gd name="T8" fmla="*/ 249 w 249"/>
                  <a:gd name="T9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145">
                    <a:moveTo>
                      <a:pt x="249" y="0"/>
                    </a:moveTo>
                    <a:cubicBezTo>
                      <a:pt x="195" y="16"/>
                      <a:pt x="143" y="39"/>
                      <a:pt x="95" y="69"/>
                    </a:cubicBezTo>
                    <a:cubicBezTo>
                      <a:pt x="61" y="91"/>
                      <a:pt x="30" y="116"/>
                      <a:pt x="0" y="145"/>
                    </a:cubicBezTo>
                    <a:cubicBezTo>
                      <a:pt x="89" y="98"/>
                      <a:pt x="172" y="68"/>
                      <a:pt x="249" y="53"/>
                    </a:cubicBezTo>
                    <a:cubicBezTo>
                      <a:pt x="249" y="0"/>
                      <a:pt x="249" y="0"/>
                      <a:pt x="249" y="0"/>
                    </a:cubicBezTo>
                  </a:path>
                </a:pathLst>
              </a:custGeom>
              <a:solidFill>
                <a:srgbClr val="162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22" name="Freeform 103"/>
              <p:cNvSpPr/>
              <p:nvPr/>
            </p:nvSpPr>
            <p:spPr bwMode="auto">
              <a:xfrm>
                <a:off x="4106863" y="2439987"/>
                <a:ext cx="1003300" cy="441325"/>
              </a:xfrm>
              <a:custGeom>
                <a:avLst/>
                <a:gdLst>
                  <a:gd name="T0" fmla="*/ 317 w 864"/>
                  <a:gd name="T1" fmla="*/ 0 h 380"/>
                  <a:gd name="T2" fmla="*/ 0 w 864"/>
                  <a:gd name="T3" fmla="*/ 92 h 380"/>
                  <a:gd name="T4" fmla="*/ 154 w 864"/>
                  <a:gd name="T5" fmla="*/ 23 h 380"/>
                  <a:gd name="T6" fmla="*/ 313 w 864"/>
                  <a:gd name="T7" fmla="*/ 2 h 380"/>
                  <a:gd name="T8" fmla="*/ 694 w 864"/>
                  <a:gd name="T9" fmla="*/ 142 h 380"/>
                  <a:gd name="T10" fmla="*/ 857 w 864"/>
                  <a:gd name="T11" fmla="*/ 371 h 380"/>
                  <a:gd name="T12" fmla="*/ 864 w 864"/>
                  <a:gd name="T13" fmla="*/ 380 h 380"/>
                  <a:gd name="T14" fmla="*/ 697 w 864"/>
                  <a:gd name="T15" fmla="*/ 140 h 380"/>
                  <a:gd name="T16" fmla="*/ 317 w 864"/>
                  <a:gd name="T17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4" h="380">
                    <a:moveTo>
                      <a:pt x="317" y="0"/>
                    </a:moveTo>
                    <a:cubicBezTo>
                      <a:pt x="206" y="0"/>
                      <a:pt x="95" y="31"/>
                      <a:pt x="0" y="92"/>
                    </a:cubicBezTo>
                    <a:cubicBezTo>
                      <a:pt x="48" y="62"/>
                      <a:pt x="100" y="39"/>
                      <a:pt x="154" y="23"/>
                    </a:cubicBezTo>
                    <a:cubicBezTo>
                      <a:pt x="206" y="9"/>
                      <a:pt x="260" y="2"/>
                      <a:pt x="313" y="2"/>
                    </a:cubicBezTo>
                    <a:cubicBezTo>
                      <a:pt x="448" y="2"/>
                      <a:pt x="584" y="48"/>
                      <a:pt x="694" y="142"/>
                    </a:cubicBezTo>
                    <a:cubicBezTo>
                      <a:pt x="769" y="206"/>
                      <a:pt x="823" y="285"/>
                      <a:pt x="857" y="371"/>
                    </a:cubicBezTo>
                    <a:cubicBezTo>
                      <a:pt x="860" y="374"/>
                      <a:pt x="862" y="377"/>
                      <a:pt x="864" y="380"/>
                    </a:cubicBezTo>
                    <a:cubicBezTo>
                      <a:pt x="831" y="290"/>
                      <a:pt x="775" y="207"/>
                      <a:pt x="697" y="140"/>
                    </a:cubicBezTo>
                    <a:cubicBezTo>
                      <a:pt x="587" y="46"/>
                      <a:pt x="451" y="0"/>
                      <a:pt x="317" y="0"/>
                    </a:cubicBezTo>
                  </a:path>
                </a:pathLst>
              </a:custGeom>
              <a:solidFill>
                <a:srgbClr val="1596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4051" r="32084" b="838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0750" y="711200"/>
            <a:ext cx="10350500" cy="5413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 rot="16200000">
            <a:off x="221354" y="-472086"/>
            <a:ext cx="1815082" cy="2305996"/>
            <a:chOff x="486" y="638"/>
            <a:chExt cx="2859" cy="3631"/>
          </a:xfrm>
        </p:grpSpPr>
        <p:sp>
          <p:nvSpPr>
            <p:cNvPr id="86" name="矩形 85"/>
            <p:cNvSpPr/>
            <p:nvPr/>
          </p:nvSpPr>
          <p:spPr>
            <a:xfrm>
              <a:off x="487" y="638"/>
              <a:ext cx="1728" cy="3397"/>
            </a:xfrm>
            <a:prstGeom prst="rect">
              <a:avLst/>
            </a:prstGeom>
            <a:ln>
              <a:noFill/>
            </a:ln>
            <a:effectLst>
              <a:outerShdw blurRad="190500" dist="127000" dir="5400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88" name="文本框 87"/>
            <p:cNvSpPr txBox="1"/>
            <p:nvPr/>
          </p:nvSpPr>
          <p:spPr>
            <a:xfrm rot="5400000">
              <a:off x="100" y="1024"/>
              <a:ext cx="3631" cy="285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课堂革命是如何实施的？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133600" y="991870"/>
            <a:ext cx="889190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   </a:t>
            </a:r>
            <a:r>
              <a:rPr sz="2800"/>
              <a:t>学生从课桌走向讲台</a:t>
            </a:r>
            <a:r>
              <a:rPr lang="zh-CN" sz="2800"/>
              <a:t>，把课堂这个主阵地和主渠道交给学生，老师们退到了幕后，把学生们推到了台前。</a:t>
            </a:r>
            <a:endParaRPr lang="zh-CN" sz="2800"/>
          </a:p>
          <a:p>
            <a:r>
              <a:rPr lang="en-US" altLang="zh-CN" sz="2800">
                <a:sym typeface="+mn-ea"/>
              </a:rPr>
              <a:t>       时代在变化</a:t>
            </a:r>
            <a:r>
              <a:rPr lang="zh-CN" altLang="en-US" sz="2800">
                <a:sym typeface="+mn-ea"/>
              </a:rPr>
              <a:t>，</a:t>
            </a:r>
            <a:r>
              <a:rPr lang="en-US" altLang="zh-CN" sz="2800"/>
              <a:t>我们的课堂革命和课堂思政课</a:t>
            </a:r>
            <a:r>
              <a:rPr lang="en-US" altLang="zh-CN" sz="2800">
                <a:sym typeface="+mn-ea"/>
              </a:rPr>
              <a:t>改革</a:t>
            </a:r>
            <a:r>
              <a:rPr lang="en-US" altLang="zh-CN" sz="2800"/>
              <a:t>势在必行。       </a:t>
            </a:r>
            <a:endParaRPr lang="zh-CN" altLang="en-US"/>
          </a:p>
        </p:txBody>
      </p:sp>
      <p:pic>
        <p:nvPicPr>
          <p:cNvPr id="3" name="图片 2" descr="13R58PICR2nGXpbacgyv1_PIC2018"/>
          <p:cNvPicPr>
            <a:picLocks noChangeAspect="1"/>
          </p:cNvPicPr>
          <p:nvPr/>
        </p:nvPicPr>
        <p:blipFill>
          <a:blip r:embed="rId2"/>
          <a:srcRect t="22246" b="31558"/>
          <a:stretch>
            <a:fillRect/>
          </a:stretch>
        </p:blipFill>
        <p:spPr>
          <a:xfrm>
            <a:off x="3683000" y="2673985"/>
            <a:ext cx="7588250" cy="350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c1cd5fc733b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-11430"/>
            <a:ext cx="12213590" cy="68656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080" y="-68580"/>
            <a:ext cx="12204000" cy="689991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/>
          <p:nvPr/>
        </p:nvSpPr>
        <p:spPr>
          <a:xfrm rot="5400000">
            <a:off x="-31623" y="294448"/>
            <a:ext cx="458534" cy="395288"/>
          </a:xfrm>
          <a:prstGeom prst="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/>
          <p:nvPr/>
        </p:nvSpPr>
        <p:spPr>
          <a:xfrm rot="5400000">
            <a:off x="56502" y="443502"/>
            <a:ext cx="365926" cy="315454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直接连接符 12"/>
          <p:cNvSpPr>
            <a:spLocks noChangeShapeType="1"/>
          </p:cNvSpPr>
          <p:nvPr/>
        </p:nvSpPr>
        <p:spPr bwMode="auto">
          <a:xfrm>
            <a:off x="539582" y="824400"/>
            <a:ext cx="11136482" cy="0"/>
          </a:xfrm>
          <a:prstGeom prst="line">
            <a:avLst/>
          </a:prstGeom>
          <a:noFill/>
          <a:ln w="6350">
            <a:solidFill>
              <a:srgbClr val="BFBFB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4" name="矩形 3"/>
          <p:cNvSpPr>
            <a:spLocks noChangeArrowheads="1"/>
          </p:cNvSpPr>
          <p:nvPr/>
        </p:nvSpPr>
        <p:spPr bwMode="auto">
          <a:xfrm>
            <a:off x="515938" y="286150"/>
            <a:ext cx="338201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3F3F3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“</a:t>
            </a:r>
            <a:r>
              <a:rPr lang="zh-CN" altLang="en-US" sz="2800" b="1" dirty="0">
                <a:solidFill>
                  <a:srgbClr val="3F3F3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课堂革命</a:t>
            </a:r>
            <a:r>
              <a:rPr lang="en-US" altLang="zh-CN" sz="2800" b="1" dirty="0">
                <a:solidFill>
                  <a:srgbClr val="3F3F3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”</a:t>
            </a:r>
            <a:r>
              <a:rPr lang="zh-CN" altLang="en-US" sz="2800" b="1" dirty="0">
                <a:solidFill>
                  <a:srgbClr val="3F3F3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从何入手</a:t>
            </a:r>
            <a:endParaRPr lang="zh-CN" altLang="en-US" sz="2800" b="1" dirty="0">
              <a:solidFill>
                <a:srgbClr val="3F3F3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615627" y="1386263"/>
            <a:ext cx="5308862" cy="4863769"/>
            <a:chOff x="3500379" y="1414302"/>
            <a:chExt cx="5308862" cy="4863769"/>
          </a:xfrm>
        </p:grpSpPr>
        <p:sp>
          <p:nvSpPr>
            <p:cNvPr id="26" name="任意多边形 25"/>
            <p:cNvSpPr/>
            <p:nvPr/>
          </p:nvSpPr>
          <p:spPr>
            <a:xfrm rot="7200000">
              <a:off x="7632711" y="3714179"/>
              <a:ext cx="283148" cy="1122415"/>
            </a:xfrm>
            <a:custGeom>
              <a:avLst/>
              <a:gdLst>
                <a:gd name="connsiteX0" fmla="*/ 21669 w 203682"/>
                <a:gd name="connsiteY0" fmla="*/ 0 h 1122415"/>
                <a:gd name="connsiteX1" fmla="*/ 203682 w 203682"/>
                <a:gd name="connsiteY1" fmla="*/ 515704 h 1122415"/>
                <a:gd name="connsiteX2" fmla="*/ 0 w 203682"/>
                <a:gd name="connsiteY2" fmla="*/ 1122415 h 1122415"/>
                <a:gd name="connsiteX3" fmla="*/ 21669 w 203682"/>
                <a:gd name="connsiteY3" fmla="*/ 0 h 1122415"/>
                <a:gd name="connsiteX0-1" fmla="*/ 69147 w 251160"/>
                <a:gd name="connsiteY0-2" fmla="*/ 0 h 1122415"/>
                <a:gd name="connsiteX1-3" fmla="*/ 251160 w 251160"/>
                <a:gd name="connsiteY1-4" fmla="*/ 515704 h 1122415"/>
                <a:gd name="connsiteX2-5" fmla="*/ 47478 w 251160"/>
                <a:gd name="connsiteY2-6" fmla="*/ 1122415 h 1122415"/>
                <a:gd name="connsiteX3-7" fmla="*/ 69147 w 251160"/>
                <a:gd name="connsiteY3-8" fmla="*/ 0 h 1122415"/>
                <a:gd name="connsiteX0-9" fmla="*/ 97108 w 279121"/>
                <a:gd name="connsiteY0-10" fmla="*/ 0 h 1122415"/>
                <a:gd name="connsiteX1-11" fmla="*/ 279121 w 279121"/>
                <a:gd name="connsiteY1-12" fmla="*/ 515704 h 1122415"/>
                <a:gd name="connsiteX2-13" fmla="*/ 75439 w 279121"/>
                <a:gd name="connsiteY2-14" fmla="*/ 1122415 h 1122415"/>
                <a:gd name="connsiteX3-15" fmla="*/ 97108 w 279121"/>
                <a:gd name="connsiteY3-16" fmla="*/ 0 h 1122415"/>
                <a:gd name="connsiteX0-17" fmla="*/ 97108 w 279121"/>
                <a:gd name="connsiteY0-18" fmla="*/ 0 h 1122415"/>
                <a:gd name="connsiteX1-19" fmla="*/ 279121 w 279121"/>
                <a:gd name="connsiteY1-20" fmla="*/ 515704 h 1122415"/>
                <a:gd name="connsiteX2-21" fmla="*/ 75439 w 279121"/>
                <a:gd name="connsiteY2-22" fmla="*/ 1122415 h 1122415"/>
                <a:gd name="connsiteX3-23" fmla="*/ 97108 w 279121"/>
                <a:gd name="connsiteY3-24" fmla="*/ 0 h 1122415"/>
                <a:gd name="connsiteX0-25" fmla="*/ 97108 w 283148"/>
                <a:gd name="connsiteY0-26" fmla="*/ 0 h 1122415"/>
                <a:gd name="connsiteX1-27" fmla="*/ 279121 w 283148"/>
                <a:gd name="connsiteY1-28" fmla="*/ 515704 h 1122415"/>
                <a:gd name="connsiteX2-29" fmla="*/ 75439 w 283148"/>
                <a:gd name="connsiteY2-30" fmla="*/ 1122415 h 1122415"/>
                <a:gd name="connsiteX3-31" fmla="*/ 97108 w 283148"/>
                <a:gd name="connsiteY3-32" fmla="*/ 0 h 1122415"/>
                <a:gd name="connsiteX0-33" fmla="*/ 97108 w 283148"/>
                <a:gd name="connsiteY0-34" fmla="*/ 0 h 1122415"/>
                <a:gd name="connsiteX1-35" fmla="*/ 279121 w 283148"/>
                <a:gd name="connsiteY1-36" fmla="*/ 515704 h 1122415"/>
                <a:gd name="connsiteX2-37" fmla="*/ 75439 w 283148"/>
                <a:gd name="connsiteY2-38" fmla="*/ 1122415 h 1122415"/>
                <a:gd name="connsiteX3-39" fmla="*/ 97108 w 283148"/>
                <a:gd name="connsiteY3-40" fmla="*/ 0 h 1122415"/>
                <a:gd name="connsiteX0-41" fmla="*/ 97108 w 283148"/>
                <a:gd name="connsiteY0-42" fmla="*/ 0 h 1122415"/>
                <a:gd name="connsiteX1-43" fmla="*/ 279121 w 283148"/>
                <a:gd name="connsiteY1-44" fmla="*/ 515704 h 1122415"/>
                <a:gd name="connsiteX2-45" fmla="*/ 75439 w 283148"/>
                <a:gd name="connsiteY2-46" fmla="*/ 1122415 h 1122415"/>
                <a:gd name="connsiteX3-47" fmla="*/ 97108 w 283148"/>
                <a:gd name="connsiteY3-48" fmla="*/ 0 h 11224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3148" h="1122415">
                  <a:moveTo>
                    <a:pt x="97108" y="0"/>
                  </a:moveTo>
                  <a:cubicBezTo>
                    <a:pt x="261786" y="150233"/>
                    <a:pt x="296456" y="343803"/>
                    <a:pt x="279121" y="515704"/>
                  </a:cubicBezTo>
                  <a:cubicBezTo>
                    <a:pt x="267564" y="748277"/>
                    <a:pt x="208338" y="1002517"/>
                    <a:pt x="75439" y="1122415"/>
                  </a:cubicBezTo>
                  <a:cubicBezTo>
                    <a:pt x="-8344" y="930290"/>
                    <a:pt x="-48792" y="430475"/>
                    <a:pt x="9710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 rot="10800000">
              <a:off x="6445482" y="4887796"/>
              <a:ext cx="283148" cy="1122415"/>
            </a:xfrm>
            <a:custGeom>
              <a:avLst/>
              <a:gdLst>
                <a:gd name="connsiteX0" fmla="*/ 21669 w 203682"/>
                <a:gd name="connsiteY0" fmla="*/ 0 h 1122415"/>
                <a:gd name="connsiteX1" fmla="*/ 203682 w 203682"/>
                <a:gd name="connsiteY1" fmla="*/ 515704 h 1122415"/>
                <a:gd name="connsiteX2" fmla="*/ 0 w 203682"/>
                <a:gd name="connsiteY2" fmla="*/ 1122415 h 1122415"/>
                <a:gd name="connsiteX3" fmla="*/ 21669 w 203682"/>
                <a:gd name="connsiteY3" fmla="*/ 0 h 1122415"/>
                <a:gd name="connsiteX0-1" fmla="*/ 69147 w 251160"/>
                <a:gd name="connsiteY0-2" fmla="*/ 0 h 1122415"/>
                <a:gd name="connsiteX1-3" fmla="*/ 251160 w 251160"/>
                <a:gd name="connsiteY1-4" fmla="*/ 515704 h 1122415"/>
                <a:gd name="connsiteX2-5" fmla="*/ 47478 w 251160"/>
                <a:gd name="connsiteY2-6" fmla="*/ 1122415 h 1122415"/>
                <a:gd name="connsiteX3-7" fmla="*/ 69147 w 251160"/>
                <a:gd name="connsiteY3-8" fmla="*/ 0 h 1122415"/>
                <a:gd name="connsiteX0-9" fmla="*/ 97108 w 279121"/>
                <a:gd name="connsiteY0-10" fmla="*/ 0 h 1122415"/>
                <a:gd name="connsiteX1-11" fmla="*/ 279121 w 279121"/>
                <a:gd name="connsiteY1-12" fmla="*/ 515704 h 1122415"/>
                <a:gd name="connsiteX2-13" fmla="*/ 75439 w 279121"/>
                <a:gd name="connsiteY2-14" fmla="*/ 1122415 h 1122415"/>
                <a:gd name="connsiteX3-15" fmla="*/ 97108 w 279121"/>
                <a:gd name="connsiteY3-16" fmla="*/ 0 h 1122415"/>
                <a:gd name="connsiteX0-17" fmla="*/ 97108 w 279121"/>
                <a:gd name="connsiteY0-18" fmla="*/ 0 h 1122415"/>
                <a:gd name="connsiteX1-19" fmla="*/ 279121 w 279121"/>
                <a:gd name="connsiteY1-20" fmla="*/ 515704 h 1122415"/>
                <a:gd name="connsiteX2-21" fmla="*/ 75439 w 279121"/>
                <a:gd name="connsiteY2-22" fmla="*/ 1122415 h 1122415"/>
                <a:gd name="connsiteX3-23" fmla="*/ 97108 w 279121"/>
                <a:gd name="connsiteY3-24" fmla="*/ 0 h 1122415"/>
                <a:gd name="connsiteX0-25" fmla="*/ 97108 w 283148"/>
                <a:gd name="connsiteY0-26" fmla="*/ 0 h 1122415"/>
                <a:gd name="connsiteX1-27" fmla="*/ 279121 w 283148"/>
                <a:gd name="connsiteY1-28" fmla="*/ 515704 h 1122415"/>
                <a:gd name="connsiteX2-29" fmla="*/ 75439 w 283148"/>
                <a:gd name="connsiteY2-30" fmla="*/ 1122415 h 1122415"/>
                <a:gd name="connsiteX3-31" fmla="*/ 97108 w 283148"/>
                <a:gd name="connsiteY3-32" fmla="*/ 0 h 1122415"/>
                <a:gd name="connsiteX0-33" fmla="*/ 97108 w 283148"/>
                <a:gd name="connsiteY0-34" fmla="*/ 0 h 1122415"/>
                <a:gd name="connsiteX1-35" fmla="*/ 279121 w 283148"/>
                <a:gd name="connsiteY1-36" fmla="*/ 515704 h 1122415"/>
                <a:gd name="connsiteX2-37" fmla="*/ 75439 w 283148"/>
                <a:gd name="connsiteY2-38" fmla="*/ 1122415 h 1122415"/>
                <a:gd name="connsiteX3-39" fmla="*/ 97108 w 283148"/>
                <a:gd name="connsiteY3-40" fmla="*/ 0 h 1122415"/>
                <a:gd name="connsiteX0-41" fmla="*/ 97108 w 283148"/>
                <a:gd name="connsiteY0-42" fmla="*/ 0 h 1122415"/>
                <a:gd name="connsiteX1-43" fmla="*/ 279121 w 283148"/>
                <a:gd name="connsiteY1-44" fmla="*/ 515704 h 1122415"/>
                <a:gd name="connsiteX2-45" fmla="*/ 75439 w 283148"/>
                <a:gd name="connsiteY2-46" fmla="*/ 1122415 h 1122415"/>
                <a:gd name="connsiteX3-47" fmla="*/ 97108 w 283148"/>
                <a:gd name="connsiteY3-48" fmla="*/ 0 h 11224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3148" h="1122415">
                  <a:moveTo>
                    <a:pt x="97108" y="0"/>
                  </a:moveTo>
                  <a:cubicBezTo>
                    <a:pt x="261786" y="150233"/>
                    <a:pt x="296456" y="343803"/>
                    <a:pt x="279121" y="515704"/>
                  </a:cubicBezTo>
                  <a:cubicBezTo>
                    <a:pt x="267564" y="748277"/>
                    <a:pt x="208338" y="1002517"/>
                    <a:pt x="75439" y="1122415"/>
                  </a:cubicBezTo>
                  <a:cubicBezTo>
                    <a:pt x="-8344" y="930290"/>
                    <a:pt x="-48792" y="430475"/>
                    <a:pt x="9710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 rot="18000000">
              <a:off x="4393761" y="2848019"/>
              <a:ext cx="283148" cy="1122415"/>
            </a:xfrm>
            <a:custGeom>
              <a:avLst/>
              <a:gdLst>
                <a:gd name="connsiteX0" fmla="*/ 21669 w 203682"/>
                <a:gd name="connsiteY0" fmla="*/ 0 h 1122415"/>
                <a:gd name="connsiteX1" fmla="*/ 203682 w 203682"/>
                <a:gd name="connsiteY1" fmla="*/ 515704 h 1122415"/>
                <a:gd name="connsiteX2" fmla="*/ 0 w 203682"/>
                <a:gd name="connsiteY2" fmla="*/ 1122415 h 1122415"/>
                <a:gd name="connsiteX3" fmla="*/ 21669 w 203682"/>
                <a:gd name="connsiteY3" fmla="*/ 0 h 1122415"/>
                <a:gd name="connsiteX0-1" fmla="*/ 69147 w 251160"/>
                <a:gd name="connsiteY0-2" fmla="*/ 0 h 1122415"/>
                <a:gd name="connsiteX1-3" fmla="*/ 251160 w 251160"/>
                <a:gd name="connsiteY1-4" fmla="*/ 515704 h 1122415"/>
                <a:gd name="connsiteX2-5" fmla="*/ 47478 w 251160"/>
                <a:gd name="connsiteY2-6" fmla="*/ 1122415 h 1122415"/>
                <a:gd name="connsiteX3-7" fmla="*/ 69147 w 251160"/>
                <a:gd name="connsiteY3-8" fmla="*/ 0 h 1122415"/>
                <a:gd name="connsiteX0-9" fmla="*/ 97108 w 279121"/>
                <a:gd name="connsiteY0-10" fmla="*/ 0 h 1122415"/>
                <a:gd name="connsiteX1-11" fmla="*/ 279121 w 279121"/>
                <a:gd name="connsiteY1-12" fmla="*/ 515704 h 1122415"/>
                <a:gd name="connsiteX2-13" fmla="*/ 75439 w 279121"/>
                <a:gd name="connsiteY2-14" fmla="*/ 1122415 h 1122415"/>
                <a:gd name="connsiteX3-15" fmla="*/ 97108 w 279121"/>
                <a:gd name="connsiteY3-16" fmla="*/ 0 h 1122415"/>
                <a:gd name="connsiteX0-17" fmla="*/ 97108 w 279121"/>
                <a:gd name="connsiteY0-18" fmla="*/ 0 h 1122415"/>
                <a:gd name="connsiteX1-19" fmla="*/ 279121 w 279121"/>
                <a:gd name="connsiteY1-20" fmla="*/ 515704 h 1122415"/>
                <a:gd name="connsiteX2-21" fmla="*/ 75439 w 279121"/>
                <a:gd name="connsiteY2-22" fmla="*/ 1122415 h 1122415"/>
                <a:gd name="connsiteX3-23" fmla="*/ 97108 w 279121"/>
                <a:gd name="connsiteY3-24" fmla="*/ 0 h 1122415"/>
                <a:gd name="connsiteX0-25" fmla="*/ 97108 w 283148"/>
                <a:gd name="connsiteY0-26" fmla="*/ 0 h 1122415"/>
                <a:gd name="connsiteX1-27" fmla="*/ 279121 w 283148"/>
                <a:gd name="connsiteY1-28" fmla="*/ 515704 h 1122415"/>
                <a:gd name="connsiteX2-29" fmla="*/ 75439 w 283148"/>
                <a:gd name="connsiteY2-30" fmla="*/ 1122415 h 1122415"/>
                <a:gd name="connsiteX3-31" fmla="*/ 97108 w 283148"/>
                <a:gd name="connsiteY3-32" fmla="*/ 0 h 1122415"/>
                <a:gd name="connsiteX0-33" fmla="*/ 97108 w 283148"/>
                <a:gd name="connsiteY0-34" fmla="*/ 0 h 1122415"/>
                <a:gd name="connsiteX1-35" fmla="*/ 279121 w 283148"/>
                <a:gd name="connsiteY1-36" fmla="*/ 515704 h 1122415"/>
                <a:gd name="connsiteX2-37" fmla="*/ 75439 w 283148"/>
                <a:gd name="connsiteY2-38" fmla="*/ 1122415 h 1122415"/>
                <a:gd name="connsiteX3-39" fmla="*/ 97108 w 283148"/>
                <a:gd name="connsiteY3-40" fmla="*/ 0 h 1122415"/>
                <a:gd name="connsiteX0-41" fmla="*/ 97108 w 283148"/>
                <a:gd name="connsiteY0-42" fmla="*/ 0 h 1122415"/>
                <a:gd name="connsiteX1-43" fmla="*/ 279121 w 283148"/>
                <a:gd name="connsiteY1-44" fmla="*/ 515704 h 1122415"/>
                <a:gd name="connsiteX2-45" fmla="*/ 75439 w 283148"/>
                <a:gd name="connsiteY2-46" fmla="*/ 1122415 h 1122415"/>
                <a:gd name="connsiteX3-47" fmla="*/ 97108 w 283148"/>
                <a:gd name="connsiteY3-48" fmla="*/ 0 h 11224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3148" h="1122415">
                  <a:moveTo>
                    <a:pt x="97108" y="0"/>
                  </a:moveTo>
                  <a:cubicBezTo>
                    <a:pt x="261786" y="150233"/>
                    <a:pt x="296456" y="343803"/>
                    <a:pt x="279121" y="515704"/>
                  </a:cubicBezTo>
                  <a:cubicBezTo>
                    <a:pt x="267564" y="748277"/>
                    <a:pt x="208338" y="1002517"/>
                    <a:pt x="75439" y="1122415"/>
                  </a:cubicBezTo>
                  <a:cubicBezTo>
                    <a:pt x="-8344" y="930290"/>
                    <a:pt x="-48792" y="430475"/>
                    <a:pt x="9710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4108876" y="1646690"/>
              <a:ext cx="1555780" cy="2080152"/>
            </a:xfrm>
            <a:custGeom>
              <a:avLst/>
              <a:gdLst>
                <a:gd name="connsiteX0" fmla="*/ 1529778 w 1538445"/>
                <a:gd name="connsiteY0" fmla="*/ 1105081 h 2075818"/>
                <a:gd name="connsiteX1" fmla="*/ 1538445 w 1538445"/>
                <a:gd name="connsiteY1" fmla="*/ 0 h 2075818"/>
                <a:gd name="connsiteX2" fmla="*/ 0 w 1538445"/>
                <a:gd name="connsiteY2" fmla="*/ 1603450 h 2075818"/>
                <a:gd name="connsiteX3" fmla="*/ 832060 w 1538445"/>
                <a:gd name="connsiteY3" fmla="*/ 2075818 h 2075818"/>
                <a:gd name="connsiteX4" fmla="*/ 1529778 w 1538445"/>
                <a:gd name="connsiteY4" fmla="*/ 1105081 h 2075818"/>
                <a:gd name="connsiteX0-1" fmla="*/ 1529778 w 1538445"/>
                <a:gd name="connsiteY0-2" fmla="*/ 1105081 h 2075818"/>
                <a:gd name="connsiteX1-3" fmla="*/ 1538445 w 1538445"/>
                <a:gd name="connsiteY1-4" fmla="*/ 0 h 2075818"/>
                <a:gd name="connsiteX2-5" fmla="*/ 0 w 1538445"/>
                <a:gd name="connsiteY2-6" fmla="*/ 1603450 h 2075818"/>
                <a:gd name="connsiteX3-7" fmla="*/ 832060 w 1538445"/>
                <a:gd name="connsiteY3-8" fmla="*/ 2075818 h 2075818"/>
                <a:gd name="connsiteX4-9" fmla="*/ 1529778 w 1538445"/>
                <a:gd name="connsiteY4-10" fmla="*/ 1105081 h 2075818"/>
                <a:gd name="connsiteX0-11" fmla="*/ 1529778 w 1538445"/>
                <a:gd name="connsiteY0-12" fmla="*/ 1105081 h 2075818"/>
                <a:gd name="connsiteX1-13" fmla="*/ 1538445 w 1538445"/>
                <a:gd name="connsiteY1-14" fmla="*/ 0 h 2075818"/>
                <a:gd name="connsiteX2-15" fmla="*/ 0 w 1538445"/>
                <a:gd name="connsiteY2-16" fmla="*/ 1603450 h 2075818"/>
                <a:gd name="connsiteX3-17" fmla="*/ 832060 w 1538445"/>
                <a:gd name="connsiteY3-18" fmla="*/ 2075818 h 2075818"/>
                <a:gd name="connsiteX4-19" fmla="*/ 1529778 w 1538445"/>
                <a:gd name="connsiteY4-20" fmla="*/ 1105081 h 2075818"/>
                <a:gd name="connsiteX0-21" fmla="*/ 1529778 w 1538445"/>
                <a:gd name="connsiteY0-22" fmla="*/ 1105081 h 2075818"/>
                <a:gd name="connsiteX1-23" fmla="*/ 1538445 w 1538445"/>
                <a:gd name="connsiteY1-24" fmla="*/ 0 h 2075818"/>
                <a:gd name="connsiteX2-25" fmla="*/ 0 w 1538445"/>
                <a:gd name="connsiteY2-26" fmla="*/ 1603450 h 2075818"/>
                <a:gd name="connsiteX3-27" fmla="*/ 832060 w 1538445"/>
                <a:gd name="connsiteY3-28" fmla="*/ 2075818 h 2075818"/>
                <a:gd name="connsiteX4-29" fmla="*/ 1529778 w 1538445"/>
                <a:gd name="connsiteY4-30" fmla="*/ 1105081 h 2075818"/>
                <a:gd name="connsiteX0-31" fmla="*/ 1529778 w 1538445"/>
                <a:gd name="connsiteY0-32" fmla="*/ 1105081 h 2075818"/>
                <a:gd name="connsiteX1-33" fmla="*/ 1538445 w 1538445"/>
                <a:gd name="connsiteY1-34" fmla="*/ 0 h 2075818"/>
                <a:gd name="connsiteX2-35" fmla="*/ 0 w 1538445"/>
                <a:gd name="connsiteY2-36" fmla="*/ 1603450 h 2075818"/>
                <a:gd name="connsiteX3-37" fmla="*/ 832060 w 1538445"/>
                <a:gd name="connsiteY3-38" fmla="*/ 2075818 h 2075818"/>
                <a:gd name="connsiteX4-39" fmla="*/ 1529778 w 1538445"/>
                <a:gd name="connsiteY4-40" fmla="*/ 1105081 h 2075818"/>
                <a:gd name="connsiteX0-41" fmla="*/ 1529778 w 1538445"/>
                <a:gd name="connsiteY0-42" fmla="*/ 1105081 h 2075818"/>
                <a:gd name="connsiteX1-43" fmla="*/ 1538445 w 1538445"/>
                <a:gd name="connsiteY1-44" fmla="*/ 0 h 2075818"/>
                <a:gd name="connsiteX2-45" fmla="*/ 0 w 1538445"/>
                <a:gd name="connsiteY2-46" fmla="*/ 1603450 h 2075818"/>
                <a:gd name="connsiteX3-47" fmla="*/ 832060 w 1538445"/>
                <a:gd name="connsiteY3-48" fmla="*/ 2075818 h 2075818"/>
                <a:gd name="connsiteX4-49" fmla="*/ 1529778 w 1538445"/>
                <a:gd name="connsiteY4-50" fmla="*/ 1105081 h 2075818"/>
                <a:gd name="connsiteX0-51" fmla="*/ 1529778 w 1555780"/>
                <a:gd name="connsiteY0-52" fmla="*/ 1109415 h 2080152"/>
                <a:gd name="connsiteX1-53" fmla="*/ 1555780 w 1555780"/>
                <a:gd name="connsiteY1-54" fmla="*/ 0 h 2080152"/>
                <a:gd name="connsiteX2-55" fmla="*/ 0 w 1555780"/>
                <a:gd name="connsiteY2-56" fmla="*/ 1607784 h 2080152"/>
                <a:gd name="connsiteX3-57" fmla="*/ 832060 w 1555780"/>
                <a:gd name="connsiteY3-58" fmla="*/ 2080152 h 2080152"/>
                <a:gd name="connsiteX4-59" fmla="*/ 1529778 w 1555780"/>
                <a:gd name="connsiteY4-60" fmla="*/ 1109415 h 2080152"/>
                <a:gd name="connsiteX0-61" fmla="*/ 1529778 w 1555780"/>
                <a:gd name="connsiteY0-62" fmla="*/ 1109415 h 2080152"/>
                <a:gd name="connsiteX1-63" fmla="*/ 1555780 w 1555780"/>
                <a:gd name="connsiteY1-64" fmla="*/ 0 h 2080152"/>
                <a:gd name="connsiteX2-65" fmla="*/ 0 w 1555780"/>
                <a:gd name="connsiteY2-66" fmla="*/ 1607784 h 2080152"/>
                <a:gd name="connsiteX3-67" fmla="*/ 832060 w 1555780"/>
                <a:gd name="connsiteY3-68" fmla="*/ 2080152 h 2080152"/>
                <a:gd name="connsiteX4-69" fmla="*/ 1529778 w 1555780"/>
                <a:gd name="connsiteY4-70" fmla="*/ 1109415 h 2080152"/>
                <a:gd name="connsiteX0-71" fmla="*/ 1529778 w 1555780"/>
                <a:gd name="connsiteY0-72" fmla="*/ 1109415 h 2080152"/>
                <a:gd name="connsiteX1-73" fmla="*/ 1555780 w 1555780"/>
                <a:gd name="connsiteY1-74" fmla="*/ 0 h 2080152"/>
                <a:gd name="connsiteX2-75" fmla="*/ 0 w 1555780"/>
                <a:gd name="connsiteY2-76" fmla="*/ 1607784 h 2080152"/>
                <a:gd name="connsiteX3-77" fmla="*/ 832060 w 1555780"/>
                <a:gd name="connsiteY3-78" fmla="*/ 2080152 h 2080152"/>
                <a:gd name="connsiteX4-79" fmla="*/ 1529778 w 1555780"/>
                <a:gd name="connsiteY4-80" fmla="*/ 1109415 h 2080152"/>
                <a:gd name="connsiteX0-81" fmla="*/ 1529778 w 1555780"/>
                <a:gd name="connsiteY0-82" fmla="*/ 1109415 h 2080152"/>
                <a:gd name="connsiteX1-83" fmla="*/ 1555780 w 1555780"/>
                <a:gd name="connsiteY1-84" fmla="*/ 0 h 2080152"/>
                <a:gd name="connsiteX2-85" fmla="*/ 0 w 1555780"/>
                <a:gd name="connsiteY2-86" fmla="*/ 1607784 h 2080152"/>
                <a:gd name="connsiteX3-87" fmla="*/ 832060 w 1555780"/>
                <a:gd name="connsiteY3-88" fmla="*/ 2080152 h 2080152"/>
                <a:gd name="connsiteX4-89" fmla="*/ 1529778 w 1555780"/>
                <a:gd name="connsiteY4-90" fmla="*/ 1109415 h 2080152"/>
                <a:gd name="connsiteX0-91" fmla="*/ 1529778 w 1555780"/>
                <a:gd name="connsiteY0-92" fmla="*/ 1109415 h 2080152"/>
                <a:gd name="connsiteX1-93" fmla="*/ 1555780 w 1555780"/>
                <a:gd name="connsiteY1-94" fmla="*/ 0 h 2080152"/>
                <a:gd name="connsiteX2-95" fmla="*/ 0 w 1555780"/>
                <a:gd name="connsiteY2-96" fmla="*/ 1607784 h 2080152"/>
                <a:gd name="connsiteX3-97" fmla="*/ 832060 w 1555780"/>
                <a:gd name="connsiteY3-98" fmla="*/ 2080152 h 2080152"/>
                <a:gd name="connsiteX4-99" fmla="*/ 1529778 w 1555780"/>
                <a:gd name="connsiteY4-100" fmla="*/ 1109415 h 2080152"/>
                <a:gd name="connsiteX0-101" fmla="*/ 1529778 w 1555780"/>
                <a:gd name="connsiteY0-102" fmla="*/ 1109415 h 2080152"/>
                <a:gd name="connsiteX1-103" fmla="*/ 1555780 w 1555780"/>
                <a:gd name="connsiteY1-104" fmla="*/ 0 h 2080152"/>
                <a:gd name="connsiteX2-105" fmla="*/ 0 w 1555780"/>
                <a:gd name="connsiteY2-106" fmla="*/ 1607784 h 2080152"/>
                <a:gd name="connsiteX3-107" fmla="*/ 832060 w 1555780"/>
                <a:gd name="connsiteY3-108" fmla="*/ 2080152 h 2080152"/>
                <a:gd name="connsiteX4-109" fmla="*/ 1529778 w 1555780"/>
                <a:gd name="connsiteY4-110" fmla="*/ 1109415 h 2080152"/>
                <a:gd name="connsiteX0-111" fmla="*/ 1529778 w 1555780"/>
                <a:gd name="connsiteY0-112" fmla="*/ 1109415 h 2080152"/>
                <a:gd name="connsiteX1-113" fmla="*/ 1555780 w 1555780"/>
                <a:gd name="connsiteY1-114" fmla="*/ 0 h 2080152"/>
                <a:gd name="connsiteX2-115" fmla="*/ 0 w 1555780"/>
                <a:gd name="connsiteY2-116" fmla="*/ 1607784 h 2080152"/>
                <a:gd name="connsiteX3-117" fmla="*/ 832060 w 1555780"/>
                <a:gd name="connsiteY3-118" fmla="*/ 2080152 h 2080152"/>
                <a:gd name="connsiteX4-119" fmla="*/ 1529778 w 1555780"/>
                <a:gd name="connsiteY4-120" fmla="*/ 1109415 h 2080152"/>
                <a:gd name="connsiteX0-121" fmla="*/ 1529778 w 1555780"/>
                <a:gd name="connsiteY0-122" fmla="*/ 1109415 h 2080152"/>
                <a:gd name="connsiteX1-123" fmla="*/ 1555780 w 1555780"/>
                <a:gd name="connsiteY1-124" fmla="*/ 0 h 2080152"/>
                <a:gd name="connsiteX2-125" fmla="*/ 0 w 1555780"/>
                <a:gd name="connsiteY2-126" fmla="*/ 1607784 h 2080152"/>
                <a:gd name="connsiteX3-127" fmla="*/ 832060 w 1555780"/>
                <a:gd name="connsiteY3-128" fmla="*/ 2080152 h 2080152"/>
                <a:gd name="connsiteX4-129" fmla="*/ 1529778 w 1555780"/>
                <a:gd name="connsiteY4-130" fmla="*/ 1109415 h 20801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55780" h="2080152">
                  <a:moveTo>
                    <a:pt x="1529778" y="1109415"/>
                  </a:moveTo>
                  <a:cubicBezTo>
                    <a:pt x="1402657" y="719387"/>
                    <a:pt x="1470552" y="303355"/>
                    <a:pt x="1555780" y="0"/>
                  </a:cubicBezTo>
                  <a:cubicBezTo>
                    <a:pt x="904288" y="161789"/>
                    <a:pt x="153122" y="791613"/>
                    <a:pt x="0" y="1607784"/>
                  </a:cubicBezTo>
                  <a:cubicBezTo>
                    <a:pt x="260019" y="1847579"/>
                    <a:pt x="512712" y="1989751"/>
                    <a:pt x="832060" y="2080152"/>
                  </a:cubicBezTo>
                  <a:cubicBezTo>
                    <a:pt x="843617" y="1578893"/>
                    <a:pt x="1279870" y="1220645"/>
                    <a:pt x="1529778" y="11094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1397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5571881" y="1642357"/>
              <a:ext cx="283148" cy="1122415"/>
            </a:xfrm>
            <a:custGeom>
              <a:avLst/>
              <a:gdLst>
                <a:gd name="connsiteX0" fmla="*/ 21669 w 203682"/>
                <a:gd name="connsiteY0" fmla="*/ 0 h 1122415"/>
                <a:gd name="connsiteX1" fmla="*/ 203682 w 203682"/>
                <a:gd name="connsiteY1" fmla="*/ 515704 h 1122415"/>
                <a:gd name="connsiteX2" fmla="*/ 0 w 203682"/>
                <a:gd name="connsiteY2" fmla="*/ 1122415 h 1122415"/>
                <a:gd name="connsiteX3" fmla="*/ 21669 w 203682"/>
                <a:gd name="connsiteY3" fmla="*/ 0 h 1122415"/>
                <a:gd name="connsiteX0-1" fmla="*/ 69147 w 251160"/>
                <a:gd name="connsiteY0-2" fmla="*/ 0 h 1122415"/>
                <a:gd name="connsiteX1-3" fmla="*/ 251160 w 251160"/>
                <a:gd name="connsiteY1-4" fmla="*/ 515704 h 1122415"/>
                <a:gd name="connsiteX2-5" fmla="*/ 47478 w 251160"/>
                <a:gd name="connsiteY2-6" fmla="*/ 1122415 h 1122415"/>
                <a:gd name="connsiteX3-7" fmla="*/ 69147 w 251160"/>
                <a:gd name="connsiteY3-8" fmla="*/ 0 h 1122415"/>
                <a:gd name="connsiteX0-9" fmla="*/ 97108 w 279121"/>
                <a:gd name="connsiteY0-10" fmla="*/ 0 h 1122415"/>
                <a:gd name="connsiteX1-11" fmla="*/ 279121 w 279121"/>
                <a:gd name="connsiteY1-12" fmla="*/ 515704 h 1122415"/>
                <a:gd name="connsiteX2-13" fmla="*/ 75439 w 279121"/>
                <a:gd name="connsiteY2-14" fmla="*/ 1122415 h 1122415"/>
                <a:gd name="connsiteX3-15" fmla="*/ 97108 w 279121"/>
                <a:gd name="connsiteY3-16" fmla="*/ 0 h 1122415"/>
                <a:gd name="connsiteX0-17" fmla="*/ 97108 w 279121"/>
                <a:gd name="connsiteY0-18" fmla="*/ 0 h 1122415"/>
                <a:gd name="connsiteX1-19" fmla="*/ 279121 w 279121"/>
                <a:gd name="connsiteY1-20" fmla="*/ 515704 h 1122415"/>
                <a:gd name="connsiteX2-21" fmla="*/ 75439 w 279121"/>
                <a:gd name="connsiteY2-22" fmla="*/ 1122415 h 1122415"/>
                <a:gd name="connsiteX3-23" fmla="*/ 97108 w 279121"/>
                <a:gd name="connsiteY3-24" fmla="*/ 0 h 1122415"/>
                <a:gd name="connsiteX0-25" fmla="*/ 97108 w 283148"/>
                <a:gd name="connsiteY0-26" fmla="*/ 0 h 1122415"/>
                <a:gd name="connsiteX1-27" fmla="*/ 279121 w 283148"/>
                <a:gd name="connsiteY1-28" fmla="*/ 515704 h 1122415"/>
                <a:gd name="connsiteX2-29" fmla="*/ 75439 w 283148"/>
                <a:gd name="connsiteY2-30" fmla="*/ 1122415 h 1122415"/>
                <a:gd name="connsiteX3-31" fmla="*/ 97108 w 283148"/>
                <a:gd name="connsiteY3-32" fmla="*/ 0 h 1122415"/>
                <a:gd name="connsiteX0-33" fmla="*/ 97108 w 283148"/>
                <a:gd name="connsiteY0-34" fmla="*/ 0 h 1122415"/>
                <a:gd name="connsiteX1-35" fmla="*/ 279121 w 283148"/>
                <a:gd name="connsiteY1-36" fmla="*/ 515704 h 1122415"/>
                <a:gd name="connsiteX2-37" fmla="*/ 75439 w 283148"/>
                <a:gd name="connsiteY2-38" fmla="*/ 1122415 h 1122415"/>
                <a:gd name="connsiteX3-39" fmla="*/ 97108 w 283148"/>
                <a:gd name="connsiteY3-40" fmla="*/ 0 h 1122415"/>
                <a:gd name="connsiteX0-41" fmla="*/ 97108 w 283148"/>
                <a:gd name="connsiteY0-42" fmla="*/ 0 h 1122415"/>
                <a:gd name="connsiteX1-43" fmla="*/ 279121 w 283148"/>
                <a:gd name="connsiteY1-44" fmla="*/ 515704 h 1122415"/>
                <a:gd name="connsiteX2-45" fmla="*/ 75439 w 283148"/>
                <a:gd name="connsiteY2-46" fmla="*/ 1122415 h 1122415"/>
                <a:gd name="connsiteX3-47" fmla="*/ 97108 w 283148"/>
                <a:gd name="connsiteY3-48" fmla="*/ 0 h 11224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3148" h="1122415">
                  <a:moveTo>
                    <a:pt x="97108" y="0"/>
                  </a:moveTo>
                  <a:cubicBezTo>
                    <a:pt x="261786" y="150233"/>
                    <a:pt x="296456" y="343803"/>
                    <a:pt x="279121" y="515704"/>
                  </a:cubicBezTo>
                  <a:cubicBezTo>
                    <a:pt x="267564" y="748277"/>
                    <a:pt x="208338" y="1002517"/>
                    <a:pt x="75439" y="1122415"/>
                  </a:cubicBezTo>
                  <a:cubicBezTo>
                    <a:pt x="-8344" y="930290"/>
                    <a:pt x="-48792" y="430475"/>
                    <a:pt x="9710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/>
          </p:nvSpPr>
          <p:spPr>
            <a:xfrm rot="3600000">
              <a:off x="5719503" y="1152116"/>
              <a:ext cx="1555780" cy="2080152"/>
            </a:xfrm>
            <a:custGeom>
              <a:avLst/>
              <a:gdLst>
                <a:gd name="connsiteX0" fmla="*/ 1529778 w 1538445"/>
                <a:gd name="connsiteY0" fmla="*/ 1105081 h 2075818"/>
                <a:gd name="connsiteX1" fmla="*/ 1538445 w 1538445"/>
                <a:gd name="connsiteY1" fmla="*/ 0 h 2075818"/>
                <a:gd name="connsiteX2" fmla="*/ 0 w 1538445"/>
                <a:gd name="connsiteY2" fmla="*/ 1603450 h 2075818"/>
                <a:gd name="connsiteX3" fmla="*/ 832060 w 1538445"/>
                <a:gd name="connsiteY3" fmla="*/ 2075818 h 2075818"/>
                <a:gd name="connsiteX4" fmla="*/ 1529778 w 1538445"/>
                <a:gd name="connsiteY4" fmla="*/ 1105081 h 2075818"/>
                <a:gd name="connsiteX0-1" fmla="*/ 1529778 w 1538445"/>
                <a:gd name="connsiteY0-2" fmla="*/ 1105081 h 2075818"/>
                <a:gd name="connsiteX1-3" fmla="*/ 1538445 w 1538445"/>
                <a:gd name="connsiteY1-4" fmla="*/ 0 h 2075818"/>
                <a:gd name="connsiteX2-5" fmla="*/ 0 w 1538445"/>
                <a:gd name="connsiteY2-6" fmla="*/ 1603450 h 2075818"/>
                <a:gd name="connsiteX3-7" fmla="*/ 832060 w 1538445"/>
                <a:gd name="connsiteY3-8" fmla="*/ 2075818 h 2075818"/>
                <a:gd name="connsiteX4-9" fmla="*/ 1529778 w 1538445"/>
                <a:gd name="connsiteY4-10" fmla="*/ 1105081 h 2075818"/>
                <a:gd name="connsiteX0-11" fmla="*/ 1529778 w 1538445"/>
                <a:gd name="connsiteY0-12" fmla="*/ 1105081 h 2075818"/>
                <a:gd name="connsiteX1-13" fmla="*/ 1538445 w 1538445"/>
                <a:gd name="connsiteY1-14" fmla="*/ 0 h 2075818"/>
                <a:gd name="connsiteX2-15" fmla="*/ 0 w 1538445"/>
                <a:gd name="connsiteY2-16" fmla="*/ 1603450 h 2075818"/>
                <a:gd name="connsiteX3-17" fmla="*/ 832060 w 1538445"/>
                <a:gd name="connsiteY3-18" fmla="*/ 2075818 h 2075818"/>
                <a:gd name="connsiteX4-19" fmla="*/ 1529778 w 1538445"/>
                <a:gd name="connsiteY4-20" fmla="*/ 1105081 h 2075818"/>
                <a:gd name="connsiteX0-21" fmla="*/ 1529778 w 1538445"/>
                <a:gd name="connsiteY0-22" fmla="*/ 1105081 h 2075818"/>
                <a:gd name="connsiteX1-23" fmla="*/ 1538445 w 1538445"/>
                <a:gd name="connsiteY1-24" fmla="*/ 0 h 2075818"/>
                <a:gd name="connsiteX2-25" fmla="*/ 0 w 1538445"/>
                <a:gd name="connsiteY2-26" fmla="*/ 1603450 h 2075818"/>
                <a:gd name="connsiteX3-27" fmla="*/ 832060 w 1538445"/>
                <a:gd name="connsiteY3-28" fmla="*/ 2075818 h 2075818"/>
                <a:gd name="connsiteX4-29" fmla="*/ 1529778 w 1538445"/>
                <a:gd name="connsiteY4-30" fmla="*/ 1105081 h 2075818"/>
                <a:gd name="connsiteX0-31" fmla="*/ 1529778 w 1538445"/>
                <a:gd name="connsiteY0-32" fmla="*/ 1105081 h 2075818"/>
                <a:gd name="connsiteX1-33" fmla="*/ 1538445 w 1538445"/>
                <a:gd name="connsiteY1-34" fmla="*/ 0 h 2075818"/>
                <a:gd name="connsiteX2-35" fmla="*/ 0 w 1538445"/>
                <a:gd name="connsiteY2-36" fmla="*/ 1603450 h 2075818"/>
                <a:gd name="connsiteX3-37" fmla="*/ 832060 w 1538445"/>
                <a:gd name="connsiteY3-38" fmla="*/ 2075818 h 2075818"/>
                <a:gd name="connsiteX4-39" fmla="*/ 1529778 w 1538445"/>
                <a:gd name="connsiteY4-40" fmla="*/ 1105081 h 2075818"/>
                <a:gd name="connsiteX0-41" fmla="*/ 1529778 w 1538445"/>
                <a:gd name="connsiteY0-42" fmla="*/ 1105081 h 2075818"/>
                <a:gd name="connsiteX1-43" fmla="*/ 1538445 w 1538445"/>
                <a:gd name="connsiteY1-44" fmla="*/ 0 h 2075818"/>
                <a:gd name="connsiteX2-45" fmla="*/ 0 w 1538445"/>
                <a:gd name="connsiteY2-46" fmla="*/ 1603450 h 2075818"/>
                <a:gd name="connsiteX3-47" fmla="*/ 832060 w 1538445"/>
                <a:gd name="connsiteY3-48" fmla="*/ 2075818 h 2075818"/>
                <a:gd name="connsiteX4-49" fmla="*/ 1529778 w 1538445"/>
                <a:gd name="connsiteY4-50" fmla="*/ 1105081 h 2075818"/>
                <a:gd name="connsiteX0-51" fmla="*/ 1529778 w 1555780"/>
                <a:gd name="connsiteY0-52" fmla="*/ 1109415 h 2080152"/>
                <a:gd name="connsiteX1-53" fmla="*/ 1555780 w 1555780"/>
                <a:gd name="connsiteY1-54" fmla="*/ 0 h 2080152"/>
                <a:gd name="connsiteX2-55" fmla="*/ 0 w 1555780"/>
                <a:gd name="connsiteY2-56" fmla="*/ 1607784 h 2080152"/>
                <a:gd name="connsiteX3-57" fmla="*/ 832060 w 1555780"/>
                <a:gd name="connsiteY3-58" fmla="*/ 2080152 h 2080152"/>
                <a:gd name="connsiteX4-59" fmla="*/ 1529778 w 1555780"/>
                <a:gd name="connsiteY4-60" fmla="*/ 1109415 h 2080152"/>
                <a:gd name="connsiteX0-61" fmla="*/ 1529778 w 1555780"/>
                <a:gd name="connsiteY0-62" fmla="*/ 1109415 h 2080152"/>
                <a:gd name="connsiteX1-63" fmla="*/ 1555780 w 1555780"/>
                <a:gd name="connsiteY1-64" fmla="*/ 0 h 2080152"/>
                <a:gd name="connsiteX2-65" fmla="*/ 0 w 1555780"/>
                <a:gd name="connsiteY2-66" fmla="*/ 1607784 h 2080152"/>
                <a:gd name="connsiteX3-67" fmla="*/ 832060 w 1555780"/>
                <a:gd name="connsiteY3-68" fmla="*/ 2080152 h 2080152"/>
                <a:gd name="connsiteX4-69" fmla="*/ 1529778 w 1555780"/>
                <a:gd name="connsiteY4-70" fmla="*/ 1109415 h 2080152"/>
                <a:gd name="connsiteX0-71" fmla="*/ 1529778 w 1555780"/>
                <a:gd name="connsiteY0-72" fmla="*/ 1109415 h 2080152"/>
                <a:gd name="connsiteX1-73" fmla="*/ 1555780 w 1555780"/>
                <a:gd name="connsiteY1-74" fmla="*/ 0 h 2080152"/>
                <a:gd name="connsiteX2-75" fmla="*/ 0 w 1555780"/>
                <a:gd name="connsiteY2-76" fmla="*/ 1607784 h 2080152"/>
                <a:gd name="connsiteX3-77" fmla="*/ 832060 w 1555780"/>
                <a:gd name="connsiteY3-78" fmla="*/ 2080152 h 2080152"/>
                <a:gd name="connsiteX4-79" fmla="*/ 1529778 w 1555780"/>
                <a:gd name="connsiteY4-80" fmla="*/ 1109415 h 2080152"/>
                <a:gd name="connsiteX0-81" fmla="*/ 1529778 w 1555780"/>
                <a:gd name="connsiteY0-82" fmla="*/ 1109415 h 2080152"/>
                <a:gd name="connsiteX1-83" fmla="*/ 1555780 w 1555780"/>
                <a:gd name="connsiteY1-84" fmla="*/ 0 h 2080152"/>
                <a:gd name="connsiteX2-85" fmla="*/ 0 w 1555780"/>
                <a:gd name="connsiteY2-86" fmla="*/ 1607784 h 2080152"/>
                <a:gd name="connsiteX3-87" fmla="*/ 832060 w 1555780"/>
                <a:gd name="connsiteY3-88" fmla="*/ 2080152 h 2080152"/>
                <a:gd name="connsiteX4-89" fmla="*/ 1529778 w 1555780"/>
                <a:gd name="connsiteY4-90" fmla="*/ 1109415 h 2080152"/>
                <a:gd name="connsiteX0-91" fmla="*/ 1529778 w 1555780"/>
                <a:gd name="connsiteY0-92" fmla="*/ 1109415 h 2080152"/>
                <a:gd name="connsiteX1-93" fmla="*/ 1555780 w 1555780"/>
                <a:gd name="connsiteY1-94" fmla="*/ 0 h 2080152"/>
                <a:gd name="connsiteX2-95" fmla="*/ 0 w 1555780"/>
                <a:gd name="connsiteY2-96" fmla="*/ 1607784 h 2080152"/>
                <a:gd name="connsiteX3-97" fmla="*/ 832060 w 1555780"/>
                <a:gd name="connsiteY3-98" fmla="*/ 2080152 h 2080152"/>
                <a:gd name="connsiteX4-99" fmla="*/ 1529778 w 1555780"/>
                <a:gd name="connsiteY4-100" fmla="*/ 1109415 h 2080152"/>
                <a:gd name="connsiteX0-101" fmla="*/ 1529778 w 1555780"/>
                <a:gd name="connsiteY0-102" fmla="*/ 1109415 h 2080152"/>
                <a:gd name="connsiteX1-103" fmla="*/ 1555780 w 1555780"/>
                <a:gd name="connsiteY1-104" fmla="*/ 0 h 2080152"/>
                <a:gd name="connsiteX2-105" fmla="*/ 0 w 1555780"/>
                <a:gd name="connsiteY2-106" fmla="*/ 1607784 h 2080152"/>
                <a:gd name="connsiteX3-107" fmla="*/ 832060 w 1555780"/>
                <a:gd name="connsiteY3-108" fmla="*/ 2080152 h 2080152"/>
                <a:gd name="connsiteX4-109" fmla="*/ 1529778 w 1555780"/>
                <a:gd name="connsiteY4-110" fmla="*/ 1109415 h 2080152"/>
                <a:gd name="connsiteX0-111" fmla="*/ 1529778 w 1555780"/>
                <a:gd name="connsiteY0-112" fmla="*/ 1109415 h 2080152"/>
                <a:gd name="connsiteX1-113" fmla="*/ 1555780 w 1555780"/>
                <a:gd name="connsiteY1-114" fmla="*/ 0 h 2080152"/>
                <a:gd name="connsiteX2-115" fmla="*/ 0 w 1555780"/>
                <a:gd name="connsiteY2-116" fmla="*/ 1607784 h 2080152"/>
                <a:gd name="connsiteX3-117" fmla="*/ 832060 w 1555780"/>
                <a:gd name="connsiteY3-118" fmla="*/ 2080152 h 2080152"/>
                <a:gd name="connsiteX4-119" fmla="*/ 1529778 w 1555780"/>
                <a:gd name="connsiteY4-120" fmla="*/ 1109415 h 2080152"/>
                <a:gd name="connsiteX0-121" fmla="*/ 1529778 w 1555780"/>
                <a:gd name="connsiteY0-122" fmla="*/ 1109415 h 2080152"/>
                <a:gd name="connsiteX1-123" fmla="*/ 1555780 w 1555780"/>
                <a:gd name="connsiteY1-124" fmla="*/ 0 h 2080152"/>
                <a:gd name="connsiteX2-125" fmla="*/ 0 w 1555780"/>
                <a:gd name="connsiteY2-126" fmla="*/ 1607784 h 2080152"/>
                <a:gd name="connsiteX3-127" fmla="*/ 832060 w 1555780"/>
                <a:gd name="connsiteY3-128" fmla="*/ 2080152 h 2080152"/>
                <a:gd name="connsiteX4-129" fmla="*/ 1529778 w 1555780"/>
                <a:gd name="connsiteY4-130" fmla="*/ 1109415 h 20801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55780" h="2080152">
                  <a:moveTo>
                    <a:pt x="1529778" y="1109415"/>
                  </a:moveTo>
                  <a:cubicBezTo>
                    <a:pt x="1402657" y="719387"/>
                    <a:pt x="1470552" y="303355"/>
                    <a:pt x="1555780" y="0"/>
                  </a:cubicBezTo>
                  <a:cubicBezTo>
                    <a:pt x="904288" y="161789"/>
                    <a:pt x="153122" y="791613"/>
                    <a:pt x="0" y="1607784"/>
                  </a:cubicBezTo>
                  <a:cubicBezTo>
                    <a:pt x="260019" y="1847579"/>
                    <a:pt x="512712" y="1989751"/>
                    <a:pt x="832060" y="2080152"/>
                  </a:cubicBezTo>
                  <a:cubicBezTo>
                    <a:pt x="843617" y="1578893"/>
                    <a:pt x="1279870" y="1220645"/>
                    <a:pt x="1529778" y="1109415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1016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3600000">
              <a:off x="7187628" y="2105317"/>
              <a:ext cx="283148" cy="1122415"/>
            </a:xfrm>
            <a:custGeom>
              <a:avLst/>
              <a:gdLst>
                <a:gd name="connsiteX0" fmla="*/ 21669 w 203682"/>
                <a:gd name="connsiteY0" fmla="*/ 0 h 1122415"/>
                <a:gd name="connsiteX1" fmla="*/ 203682 w 203682"/>
                <a:gd name="connsiteY1" fmla="*/ 515704 h 1122415"/>
                <a:gd name="connsiteX2" fmla="*/ 0 w 203682"/>
                <a:gd name="connsiteY2" fmla="*/ 1122415 h 1122415"/>
                <a:gd name="connsiteX3" fmla="*/ 21669 w 203682"/>
                <a:gd name="connsiteY3" fmla="*/ 0 h 1122415"/>
                <a:gd name="connsiteX0-1" fmla="*/ 69147 w 251160"/>
                <a:gd name="connsiteY0-2" fmla="*/ 0 h 1122415"/>
                <a:gd name="connsiteX1-3" fmla="*/ 251160 w 251160"/>
                <a:gd name="connsiteY1-4" fmla="*/ 515704 h 1122415"/>
                <a:gd name="connsiteX2-5" fmla="*/ 47478 w 251160"/>
                <a:gd name="connsiteY2-6" fmla="*/ 1122415 h 1122415"/>
                <a:gd name="connsiteX3-7" fmla="*/ 69147 w 251160"/>
                <a:gd name="connsiteY3-8" fmla="*/ 0 h 1122415"/>
                <a:gd name="connsiteX0-9" fmla="*/ 97108 w 279121"/>
                <a:gd name="connsiteY0-10" fmla="*/ 0 h 1122415"/>
                <a:gd name="connsiteX1-11" fmla="*/ 279121 w 279121"/>
                <a:gd name="connsiteY1-12" fmla="*/ 515704 h 1122415"/>
                <a:gd name="connsiteX2-13" fmla="*/ 75439 w 279121"/>
                <a:gd name="connsiteY2-14" fmla="*/ 1122415 h 1122415"/>
                <a:gd name="connsiteX3-15" fmla="*/ 97108 w 279121"/>
                <a:gd name="connsiteY3-16" fmla="*/ 0 h 1122415"/>
                <a:gd name="connsiteX0-17" fmla="*/ 97108 w 279121"/>
                <a:gd name="connsiteY0-18" fmla="*/ 0 h 1122415"/>
                <a:gd name="connsiteX1-19" fmla="*/ 279121 w 279121"/>
                <a:gd name="connsiteY1-20" fmla="*/ 515704 h 1122415"/>
                <a:gd name="connsiteX2-21" fmla="*/ 75439 w 279121"/>
                <a:gd name="connsiteY2-22" fmla="*/ 1122415 h 1122415"/>
                <a:gd name="connsiteX3-23" fmla="*/ 97108 w 279121"/>
                <a:gd name="connsiteY3-24" fmla="*/ 0 h 1122415"/>
                <a:gd name="connsiteX0-25" fmla="*/ 97108 w 283148"/>
                <a:gd name="connsiteY0-26" fmla="*/ 0 h 1122415"/>
                <a:gd name="connsiteX1-27" fmla="*/ 279121 w 283148"/>
                <a:gd name="connsiteY1-28" fmla="*/ 515704 h 1122415"/>
                <a:gd name="connsiteX2-29" fmla="*/ 75439 w 283148"/>
                <a:gd name="connsiteY2-30" fmla="*/ 1122415 h 1122415"/>
                <a:gd name="connsiteX3-31" fmla="*/ 97108 w 283148"/>
                <a:gd name="connsiteY3-32" fmla="*/ 0 h 1122415"/>
                <a:gd name="connsiteX0-33" fmla="*/ 97108 w 283148"/>
                <a:gd name="connsiteY0-34" fmla="*/ 0 h 1122415"/>
                <a:gd name="connsiteX1-35" fmla="*/ 279121 w 283148"/>
                <a:gd name="connsiteY1-36" fmla="*/ 515704 h 1122415"/>
                <a:gd name="connsiteX2-37" fmla="*/ 75439 w 283148"/>
                <a:gd name="connsiteY2-38" fmla="*/ 1122415 h 1122415"/>
                <a:gd name="connsiteX3-39" fmla="*/ 97108 w 283148"/>
                <a:gd name="connsiteY3-40" fmla="*/ 0 h 1122415"/>
                <a:gd name="connsiteX0-41" fmla="*/ 97108 w 283148"/>
                <a:gd name="connsiteY0-42" fmla="*/ 0 h 1122415"/>
                <a:gd name="connsiteX1-43" fmla="*/ 279121 w 283148"/>
                <a:gd name="connsiteY1-44" fmla="*/ 515704 h 1122415"/>
                <a:gd name="connsiteX2-45" fmla="*/ 75439 w 283148"/>
                <a:gd name="connsiteY2-46" fmla="*/ 1122415 h 1122415"/>
                <a:gd name="connsiteX3-47" fmla="*/ 97108 w 283148"/>
                <a:gd name="connsiteY3-48" fmla="*/ 0 h 11224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3148" h="1122415">
                  <a:moveTo>
                    <a:pt x="97108" y="0"/>
                  </a:moveTo>
                  <a:cubicBezTo>
                    <a:pt x="261786" y="150233"/>
                    <a:pt x="296456" y="343803"/>
                    <a:pt x="279121" y="515704"/>
                  </a:cubicBezTo>
                  <a:cubicBezTo>
                    <a:pt x="267564" y="748277"/>
                    <a:pt x="208338" y="1002517"/>
                    <a:pt x="75439" y="1122415"/>
                  </a:cubicBezTo>
                  <a:cubicBezTo>
                    <a:pt x="-8344" y="930290"/>
                    <a:pt x="-48792" y="430475"/>
                    <a:pt x="9710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 rot="7200000">
              <a:off x="6991275" y="2277776"/>
              <a:ext cx="1555780" cy="2080152"/>
            </a:xfrm>
            <a:custGeom>
              <a:avLst/>
              <a:gdLst>
                <a:gd name="connsiteX0" fmla="*/ 1529778 w 1538445"/>
                <a:gd name="connsiteY0" fmla="*/ 1105081 h 2075818"/>
                <a:gd name="connsiteX1" fmla="*/ 1538445 w 1538445"/>
                <a:gd name="connsiteY1" fmla="*/ 0 h 2075818"/>
                <a:gd name="connsiteX2" fmla="*/ 0 w 1538445"/>
                <a:gd name="connsiteY2" fmla="*/ 1603450 h 2075818"/>
                <a:gd name="connsiteX3" fmla="*/ 832060 w 1538445"/>
                <a:gd name="connsiteY3" fmla="*/ 2075818 h 2075818"/>
                <a:gd name="connsiteX4" fmla="*/ 1529778 w 1538445"/>
                <a:gd name="connsiteY4" fmla="*/ 1105081 h 2075818"/>
                <a:gd name="connsiteX0-1" fmla="*/ 1529778 w 1538445"/>
                <a:gd name="connsiteY0-2" fmla="*/ 1105081 h 2075818"/>
                <a:gd name="connsiteX1-3" fmla="*/ 1538445 w 1538445"/>
                <a:gd name="connsiteY1-4" fmla="*/ 0 h 2075818"/>
                <a:gd name="connsiteX2-5" fmla="*/ 0 w 1538445"/>
                <a:gd name="connsiteY2-6" fmla="*/ 1603450 h 2075818"/>
                <a:gd name="connsiteX3-7" fmla="*/ 832060 w 1538445"/>
                <a:gd name="connsiteY3-8" fmla="*/ 2075818 h 2075818"/>
                <a:gd name="connsiteX4-9" fmla="*/ 1529778 w 1538445"/>
                <a:gd name="connsiteY4-10" fmla="*/ 1105081 h 2075818"/>
                <a:gd name="connsiteX0-11" fmla="*/ 1529778 w 1538445"/>
                <a:gd name="connsiteY0-12" fmla="*/ 1105081 h 2075818"/>
                <a:gd name="connsiteX1-13" fmla="*/ 1538445 w 1538445"/>
                <a:gd name="connsiteY1-14" fmla="*/ 0 h 2075818"/>
                <a:gd name="connsiteX2-15" fmla="*/ 0 w 1538445"/>
                <a:gd name="connsiteY2-16" fmla="*/ 1603450 h 2075818"/>
                <a:gd name="connsiteX3-17" fmla="*/ 832060 w 1538445"/>
                <a:gd name="connsiteY3-18" fmla="*/ 2075818 h 2075818"/>
                <a:gd name="connsiteX4-19" fmla="*/ 1529778 w 1538445"/>
                <a:gd name="connsiteY4-20" fmla="*/ 1105081 h 2075818"/>
                <a:gd name="connsiteX0-21" fmla="*/ 1529778 w 1538445"/>
                <a:gd name="connsiteY0-22" fmla="*/ 1105081 h 2075818"/>
                <a:gd name="connsiteX1-23" fmla="*/ 1538445 w 1538445"/>
                <a:gd name="connsiteY1-24" fmla="*/ 0 h 2075818"/>
                <a:gd name="connsiteX2-25" fmla="*/ 0 w 1538445"/>
                <a:gd name="connsiteY2-26" fmla="*/ 1603450 h 2075818"/>
                <a:gd name="connsiteX3-27" fmla="*/ 832060 w 1538445"/>
                <a:gd name="connsiteY3-28" fmla="*/ 2075818 h 2075818"/>
                <a:gd name="connsiteX4-29" fmla="*/ 1529778 w 1538445"/>
                <a:gd name="connsiteY4-30" fmla="*/ 1105081 h 2075818"/>
                <a:gd name="connsiteX0-31" fmla="*/ 1529778 w 1538445"/>
                <a:gd name="connsiteY0-32" fmla="*/ 1105081 h 2075818"/>
                <a:gd name="connsiteX1-33" fmla="*/ 1538445 w 1538445"/>
                <a:gd name="connsiteY1-34" fmla="*/ 0 h 2075818"/>
                <a:gd name="connsiteX2-35" fmla="*/ 0 w 1538445"/>
                <a:gd name="connsiteY2-36" fmla="*/ 1603450 h 2075818"/>
                <a:gd name="connsiteX3-37" fmla="*/ 832060 w 1538445"/>
                <a:gd name="connsiteY3-38" fmla="*/ 2075818 h 2075818"/>
                <a:gd name="connsiteX4-39" fmla="*/ 1529778 w 1538445"/>
                <a:gd name="connsiteY4-40" fmla="*/ 1105081 h 2075818"/>
                <a:gd name="connsiteX0-41" fmla="*/ 1529778 w 1538445"/>
                <a:gd name="connsiteY0-42" fmla="*/ 1105081 h 2075818"/>
                <a:gd name="connsiteX1-43" fmla="*/ 1538445 w 1538445"/>
                <a:gd name="connsiteY1-44" fmla="*/ 0 h 2075818"/>
                <a:gd name="connsiteX2-45" fmla="*/ 0 w 1538445"/>
                <a:gd name="connsiteY2-46" fmla="*/ 1603450 h 2075818"/>
                <a:gd name="connsiteX3-47" fmla="*/ 832060 w 1538445"/>
                <a:gd name="connsiteY3-48" fmla="*/ 2075818 h 2075818"/>
                <a:gd name="connsiteX4-49" fmla="*/ 1529778 w 1538445"/>
                <a:gd name="connsiteY4-50" fmla="*/ 1105081 h 2075818"/>
                <a:gd name="connsiteX0-51" fmla="*/ 1529778 w 1555780"/>
                <a:gd name="connsiteY0-52" fmla="*/ 1109415 h 2080152"/>
                <a:gd name="connsiteX1-53" fmla="*/ 1555780 w 1555780"/>
                <a:gd name="connsiteY1-54" fmla="*/ 0 h 2080152"/>
                <a:gd name="connsiteX2-55" fmla="*/ 0 w 1555780"/>
                <a:gd name="connsiteY2-56" fmla="*/ 1607784 h 2080152"/>
                <a:gd name="connsiteX3-57" fmla="*/ 832060 w 1555780"/>
                <a:gd name="connsiteY3-58" fmla="*/ 2080152 h 2080152"/>
                <a:gd name="connsiteX4-59" fmla="*/ 1529778 w 1555780"/>
                <a:gd name="connsiteY4-60" fmla="*/ 1109415 h 2080152"/>
                <a:gd name="connsiteX0-61" fmla="*/ 1529778 w 1555780"/>
                <a:gd name="connsiteY0-62" fmla="*/ 1109415 h 2080152"/>
                <a:gd name="connsiteX1-63" fmla="*/ 1555780 w 1555780"/>
                <a:gd name="connsiteY1-64" fmla="*/ 0 h 2080152"/>
                <a:gd name="connsiteX2-65" fmla="*/ 0 w 1555780"/>
                <a:gd name="connsiteY2-66" fmla="*/ 1607784 h 2080152"/>
                <a:gd name="connsiteX3-67" fmla="*/ 832060 w 1555780"/>
                <a:gd name="connsiteY3-68" fmla="*/ 2080152 h 2080152"/>
                <a:gd name="connsiteX4-69" fmla="*/ 1529778 w 1555780"/>
                <a:gd name="connsiteY4-70" fmla="*/ 1109415 h 2080152"/>
                <a:gd name="connsiteX0-71" fmla="*/ 1529778 w 1555780"/>
                <a:gd name="connsiteY0-72" fmla="*/ 1109415 h 2080152"/>
                <a:gd name="connsiteX1-73" fmla="*/ 1555780 w 1555780"/>
                <a:gd name="connsiteY1-74" fmla="*/ 0 h 2080152"/>
                <a:gd name="connsiteX2-75" fmla="*/ 0 w 1555780"/>
                <a:gd name="connsiteY2-76" fmla="*/ 1607784 h 2080152"/>
                <a:gd name="connsiteX3-77" fmla="*/ 832060 w 1555780"/>
                <a:gd name="connsiteY3-78" fmla="*/ 2080152 h 2080152"/>
                <a:gd name="connsiteX4-79" fmla="*/ 1529778 w 1555780"/>
                <a:gd name="connsiteY4-80" fmla="*/ 1109415 h 2080152"/>
                <a:gd name="connsiteX0-81" fmla="*/ 1529778 w 1555780"/>
                <a:gd name="connsiteY0-82" fmla="*/ 1109415 h 2080152"/>
                <a:gd name="connsiteX1-83" fmla="*/ 1555780 w 1555780"/>
                <a:gd name="connsiteY1-84" fmla="*/ 0 h 2080152"/>
                <a:gd name="connsiteX2-85" fmla="*/ 0 w 1555780"/>
                <a:gd name="connsiteY2-86" fmla="*/ 1607784 h 2080152"/>
                <a:gd name="connsiteX3-87" fmla="*/ 832060 w 1555780"/>
                <a:gd name="connsiteY3-88" fmla="*/ 2080152 h 2080152"/>
                <a:gd name="connsiteX4-89" fmla="*/ 1529778 w 1555780"/>
                <a:gd name="connsiteY4-90" fmla="*/ 1109415 h 2080152"/>
                <a:gd name="connsiteX0-91" fmla="*/ 1529778 w 1555780"/>
                <a:gd name="connsiteY0-92" fmla="*/ 1109415 h 2080152"/>
                <a:gd name="connsiteX1-93" fmla="*/ 1555780 w 1555780"/>
                <a:gd name="connsiteY1-94" fmla="*/ 0 h 2080152"/>
                <a:gd name="connsiteX2-95" fmla="*/ 0 w 1555780"/>
                <a:gd name="connsiteY2-96" fmla="*/ 1607784 h 2080152"/>
                <a:gd name="connsiteX3-97" fmla="*/ 832060 w 1555780"/>
                <a:gd name="connsiteY3-98" fmla="*/ 2080152 h 2080152"/>
                <a:gd name="connsiteX4-99" fmla="*/ 1529778 w 1555780"/>
                <a:gd name="connsiteY4-100" fmla="*/ 1109415 h 2080152"/>
                <a:gd name="connsiteX0-101" fmla="*/ 1529778 w 1555780"/>
                <a:gd name="connsiteY0-102" fmla="*/ 1109415 h 2080152"/>
                <a:gd name="connsiteX1-103" fmla="*/ 1555780 w 1555780"/>
                <a:gd name="connsiteY1-104" fmla="*/ 0 h 2080152"/>
                <a:gd name="connsiteX2-105" fmla="*/ 0 w 1555780"/>
                <a:gd name="connsiteY2-106" fmla="*/ 1607784 h 2080152"/>
                <a:gd name="connsiteX3-107" fmla="*/ 832060 w 1555780"/>
                <a:gd name="connsiteY3-108" fmla="*/ 2080152 h 2080152"/>
                <a:gd name="connsiteX4-109" fmla="*/ 1529778 w 1555780"/>
                <a:gd name="connsiteY4-110" fmla="*/ 1109415 h 2080152"/>
                <a:gd name="connsiteX0-111" fmla="*/ 1529778 w 1555780"/>
                <a:gd name="connsiteY0-112" fmla="*/ 1109415 h 2080152"/>
                <a:gd name="connsiteX1-113" fmla="*/ 1555780 w 1555780"/>
                <a:gd name="connsiteY1-114" fmla="*/ 0 h 2080152"/>
                <a:gd name="connsiteX2-115" fmla="*/ 0 w 1555780"/>
                <a:gd name="connsiteY2-116" fmla="*/ 1607784 h 2080152"/>
                <a:gd name="connsiteX3-117" fmla="*/ 832060 w 1555780"/>
                <a:gd name="connsiteY3-118" fmla="*/ 2080152 h 2080152"/>
                <a:gd name="connsiteX4-119" fmla="*/ 1529778 w 1555780"/>
                <a:gd name="connsiteY4-120" fmla="*/ 1109415 h 2080152"/>
                <a:gd name="connsiteX0-121" fmla="*/ 1529778 w 1555780"/>
                <a:gd name="connsiteY0-122" fmla="*/ 1109415 h 2080152"/>
                <a:gd name="connsiteX1-123" fmla="*/ 1555780 w 1555780"/>
                <a:gd name="connsiteY1-124" fmla="*/ 0 h 2080152"/>
                <a:gd name="connsiteX2-125" fmla="*/ 0 w 1555780"/>
                <a:gd name="connsiteY2-126" fmla="*/ 1607784 h 2080152"/>
                <a:gd name="connsiteX3-127" fmla="*/ 832060 w 1555780"/>
                <a:gd name="connsiteY3-128" fmla="*/ 2080152 h 2080152"/>
                <a:gd name="connsiteX4-129" fmla="*/ 1529778 w 1555780"/>
                <a:gd name="connsiteY4-130" fmla="*/ 1109415 h 20801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55780" h="2080152">
                  <a:moveTo>
                    <a:pt x="1529778" y="1109415"/>
                  </a:moveTo>
                  <a:cubicBezTo>
                    <a:pt x="1402657" y="719387"/>
                    <a:pt x="1470552" y="303355"/>
                    <a:pt x="1555780" y="0"/>
                  </a:cubicBezTo>
                  <a:cubicBezTo>
                    <a:pt x="904288" y="161789"/>
                    <a:pt x="153122" y="791613"/>
                    <a:pt x="0" y="1607784"/>
                  </a:cubicBezTo>
                  <a:cubicBezTo>
                    <a:pt x="260019" y="1847579"/>
                    <a:pt x="512712" y="1989751"/>
                    <a:pt x="832060" y="2080152"/>
                  </a:cubicBezTo>
                  <a:cubicBezTo>
                    <a:pt x="843617" y="1578893"/>
                    <a:pt x="1279870" y="1220645"/>
                    <a:pt x="1529778" y="11094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1397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 33"/>
            <p:cNvSpPr/>
            <p:nvPr/>
          </p:nvSpPr>
          <p:spPr>
            <a:xfrm rot="10800000">
              <a:off x="6625807" y="3925726"/>
              <a:ext cx="1555780" cy="2080152"/>
            </a:xfrm>
            <a:custGeom>
              <a:avLst/>
              <a:gdLst>
                <a:gd name="connsiteX0" fmla="*/ 1529778 w 1538445"/>
                <a:gd name="connsiteY0" fmla="*/ 1105081 h 2075818"/>
                <a:gd name="connsiteX1" fmla="*/ 1538445 w 1538445"/>
                <a:gd name="connsiteY1" fmla="*/ 0 h 2075818"/>
                <a:gd name="connsiteX2" fmla="*/ 0 w 1538445"/>
                <a:gd name="connsiteY2" fmla="*/ 1603450 h 2075818"/>
                <a:gd name="connsiteX3" fmla="*/ 832060 w 1538445"/>
                <a:gd name="connsiteY3" fmla="*/ 2075818 h 2075818"/>
                <a:gd name="connsiteX4" fmla="*/ 1529778 w 1538445"/>
                <a:gd name="connsiteY4" fmla="*/ 1105081 h 2075818"/>
                <a:gd name="connsiteX0-1" fmla="*/ 1529778 w 1538445"/>
                <a:gd name="connsiteY0-2" fmla="*/ 1105081 h 2075818"/>
                <a:gd name="connsiteX1-3" fmla="*/ 1538445 w 1538445"/>
                <a:gd name="connsiteY1-4" fmla="*/ 0 h 2075818"/>
                <a:gd name="connsiteX2-5" fmla="*/ 0 w 1538445"/>
                <a:gd name="connsiteY2-6" fmla="*/ 1603450 h 2075818"/>
                <a:gd name="connsiteX3-7" fmla="*/ 832060 w 1538445"/>
                <a:gd name="connsiteY3-8" fmla="*/ 2075818 h 2075818"/>
                <a:gd name="connsiteX4-9" fmla="*/ 1529778 w 1538445"/>
                <a:gd name="connsiteY4-10" fmla="*/ 1105081 h 2075818"/>
                <a:gd name="connsiteX0-11" fmla="*/ 1529778 w 1538445"/>
                <a:gd name="connsiteY0-12" fmla="*/ 1105081 h 2075818"/>
                <a:gd name="connsiteX1-13" fmla="*/ 1538445 w 1538445"/>
                <a:gd name="connsiteY1-14" fmla="*/ 0 h 2075818"/>
                <a:gd name="connsiteX2-15" fmla="*/ 0 w 1538445"/>
                <a:gd name="connsiteY2-16" fmla="*/ 1603450 h 2075818"/>
                <a:gd name="connsiteX3-17" fmla="*/ 832060 w 1538445"/>
                <a:gd name="connsiteY3-18" fmla="*/ 2075818 h 2075818"/>
                <a:gd name="connsiteX4-19" fmla="*/ 1529778 w 1538445"/>
                <a:gd name="connsiteY4-20" fmla="*/ 1105081 h 2075818"/>
                <a:gd name="connsiteX0-21" fmla="*/ 1529778 w 1538445"/>
                <a:gd name="connsiteY0-22" fmla="*/ 1105081 h 2075818"/>
                <a:gd name="connsiteX1-23" fmla="*/ 1538445 w 1538445"/>
                <a:gd name="connsiteY1-24" fmla="*/ 0 h 2075818"/>
                <a:gd name="connsiteX2-25" fmla="*/ 0 w 1538445"/>
                <a:gd name="connsiteY2-26" fmla="*/ 1603450 h 2075818"/>
                <a:gd name="connsiteX3-27" fmla="*/ 832060 w 1538445"/>
                <a:gd name="connsiteY3-28" fmla="*/ 2075818 h 2075818"/>
                <a:gd name="connsiteX4-29" fmla="*/ 1529778 w 1538445"/>
                <a:gd name="connsiteY4-30" fmla="*/ 1105081 h 2075818"/>
                <a:gd name="connsiteX0-31" fmla="*/ 1529778 w 1538445"/>
                <a:gd name="connsiteY0-32" fmla="*/ 1105081 h 2075818"/>
                <a:gd name="connsiteX1-33" fmla="*/ 1538445 w 1538445"/>
                <a:gd name="connsiteY1-34" fmla="*/ 0 h 2075818"/>
                <a:gd name="connsiteX2-35" fmla="*/ 0 w 1538445"/>
                <a:gd name="connsiteY2-36" fmla="*/ 1603450 h 2075818"/>
                <a:gd name="connsiteX3-37" fmla="*/ 832060 w 1538445"/>
                <a:gd name="connsiteY3-38" fmla="*/ 2075818 h 2075818"/>
                <a:gd name="connsiteX4-39" fmla="*/ 1529778 w 1538445"/>
                <a:gd name="connsiteY4-40" fmla="*/ 1105081 h 2075818"/>
                <a:gd name="connsiteX0-41" fmla="*/ 1529778 w 1538445"/>
                <a:gd name="connsiteY0-42" fmla="*/ 1105081 h 2075818"/>
                <a:gd name="connsiteX1-43" fmla="*/ 1538445 w 1538445"/>
                <a:gd name="connsiteY1-44" fmla="*/ 0 h 2075818"/>
                <a:gd name="connsiteX2-45" fmla="*/ 0 w 1538445"/>
                <a:gd name="connsiteY2-46" fmla="*/ 1603450 h 2075818"/>
                <a:gd name="connsiteX3-47" fmla="*/ 832060 w 1538445"/>
                <a:gd name="connsiteY3-48" fmla="*/ 2075818 h 2075818"/>
                <a:gd name="connsiteX4-49" fmla="*/ 1529778 w 1538445"/>
                <a:gd name="connsiteY4-50" fmla="*/ 1105081 h 2075818"/>
                <a:gd name="connsiteX0-51" fmla="*/ 1529778 w 1555780"/>
                <a:gd name="connsiteY0-52" fmla="*/ 1109415 h 2080152"/>
                <a:gd name="connsiteX1-53" fmla="*/ 1555780 w 1555780"/>
                <a:gd name="connsiteY1-54" fmla="*/ 0 h 2080152"/>
                <a:gd name="connsiteX2-55" fmla="*/ 0 w 1555780"/>
                <a:gd name="connsiteY2-56" fmla="*/ 1607784 h 2080152"/>
                <a:gd name="connsiteX3-57" fmla="*/ 832060 w 1555780"/>
                <a:gd name="connsiteY3-58" fmla="*/ 2080152 h 2080152"/>
                <a:gd name="connsiteX4-59" fmla="*/ 1529778 w 1555780"/>
                <a:gd name="connsiteY4-60" fmla="*/ 1109415 h 2080152"/>
                <a:gd name="connsiteX0-61" fmla="*/ 1529778 w 1555780"/>
                <a:gd name="connsiteY0-62" fmla="*/ 1109415 h 2080152"/>
                <a:gd name="connsiteX1-63" fmla="*/ 1555780 w 1555780"/>
                <a:gd name="connsiteY1-64" fmla="*/ 0 h 2080152"/>
                <a:gd name="connsiteX2-65" fmla="*/ 0 w 1555780"/>
                <a:gd name="connsiteY2-66" fmla="*/ 1607784 h 2080152"/>
                <a:gd name="connsiteX3-67" fmla="*/ 832060 w 1555780"/>
                <a:gd name="connsiteY3-68" fmla="*/ 2080152 h 2080152"/>
                <a:gd name="connsiteX4-69" fmla="*/ 1529778 w 1555780"/>
                <a:gd name="connsiteY4-70" fmla="*/ 1109415 h 2080152"/>
                <a:gd name="connsiteX0-71" fmla="*/ 1529778 w 1555780"/>
                <a:gd name="connsiteY0-72" fmla="*/ 1109415 h 2080152"/>
                <a:gd name="connsiteX1-73" fmla="*/ 1555780 w 1555780"/>
                <a:gd name="connsiteY1-74" fmla="*/ 0 h 2080152"/>
                <a:gd name="connsiteX2-75" fmla="*/ 0 w 1555780"/>
                <a:gd name="connsiteY2-76" fmla="*/ 1607784 h 2080152"/>
                <a:gd name="connsiteX3-77" fmla="*/ 832060 w 1555780"/>
                <a:gd name="connsiteY3-78" fmla="*/ 2080152 h 2080152"/>
                <a:gd name="connsiteX4-79" fmla="*/ 1529778 w 1555780"/>
                <a:gd name="connsiteY4-80" fmla="*/ 1109415 h 2080152"/>
                <a:gd name="connsiteX0-81" fmla="*/ 1529778 w 1555780"/>
                <a:gd name="connsiteY0-82" fmla="*/ 1109415 h 2080152"/>
                <a:gd name="connsiteX1-83" fmla="*/ 1555780 w 1555780"/>
                <a:gd name="connsiteY1-84" fmla="*/ 0 h 2080152"/>
                <a:gd name="connsiteX2-85" fmla="*/ 0 w 1555780"/>
                <a:gd name="connsiteY2-86" fmla="*/ 1607784 h 2080152"/>
                <a:gd name="connsiteX3-87" fmla="*/ 832060 w 1555780"/>
                <a:gd name="connsiteY3-88" fmla="*/ 2080152 h 2080152"/>
                <a:gd name="connsiteX4-89" fmla="*/ 1529778 w 1555780"/>
                <a:gd name="connsiteY4-90" fmla="*/ 1109415 h 2080152"/>
                <a:gd name="connsiteX0-91" fmla="*/ 1529778 w 1555780"/>
                <a:gd name="connsiteY0-92" fmla="*/ 1109415 h 2080152"/>
                <a:gd name="connsiteX1-93" fmla="*/ 1555780 w 1555780"/>
                <a:gd name="connsiteY1-94" fmla="*/ 0 h 2080152"/>
                <a:gd name="connsiteX2-95" fmla="*/ 0 w 1555780"/>
                <a:gd name="connsiteY2-96" fmla="*/ 1607784 h 2080152"/>
                <a:gd name="connsiteX3-97" fmla="*/ 832060 w 1555780"/>
                <a:gd name="connsiteY3-98" fmla="*/ 2080152 h 2080152"/>
                <a:gd name="connsiteX4-99" fmla="*/ 1529778 w 1555780"/>
                <a:gd name="connsiteY4-100" fmla="*/ 1109415 h 2080152"/>
                <a:gd name="connsiteX0-101" fmla="*/ 1529778 w 1555780"/>
                <a:gd name="connsiteY0-102" fmla="*/ 1109415 h 2080152"/>
                <a:gd name="connsiteX1-103" fmla="*/ 1555780 w 1555780"/>
                <a:gd name="connsiteY1-104" fmla="*/ 0 h 2080152"/>
                <a:gd name="connsiteX2-105" fmla="*/ 0 w 1555780"/>
                <a:gd name="connsiteY2-106" fmla="*/ 1607784 h 2080152"/>
                <a:gd name="connsiteX3-107" fmla="*/ 832060 w 1555780"/>
                <a:gd name="connsiteY3-108" fmla="*/ 2080152 h 2080152"/>
                <a:gd name="connsiteX4-109" fmla="*/ 1529778 w 1555780"/>
                <a:gd name="connsiteY4-110" fmla="*/ 1109415 h 2080152"/>
                <a:gd name="connsiteX0-111" fmla="*/ 1529778 w 1555780"/>
                <a:gd name="connsiteY0-112" fmla="*/ 1109415 h 2080152"/>
                <a:gd name="connsiteX1-113" fmla="*/ 1555780 w 1555780"/>
                <a:gd name="connsiteY1-114" fmla="*/ 0 h 2080152"/>
                <a:gd name="connsiteX2-115" fmla="*/ 0 w 1555780"/>
                <a:gd name="connsiteY2-116" fmla="*/ 1607784 h 2080152"/>
                <a:gd name="connsiteX3-117" fmla="*/ 832060 w 1555780"/>
                <a:gd name="connsiteY3-118" fmla="*/ 2080152 h 2080152"/>
                <a:gd name="connsiteX4-119" fmla="*/ 1529778 w 1555780"/>
                <a:gd name="connsiteY4-120" fmla="*/ 1109415 h 2080152"/>
                <a:gd name="connsiteX0-121" fmla="*/ 1529778 w 1555780"/>
                <a:gd name="connsiteY0-122" fmla="*/ 1109415 h 2080152"/>
                <a:gd name="connsiteX1-123" fmla="*/ 1555780 w 1555780"/>
                <a:gd name="connsiteY1-124" fmla="*/ 0 h 2080152"/>
                <a:gd name="connsiteX2-125" fmla="*/ 0 w 1555780"/>
                <a:gd name="connsiteY2-126" fmla="*/ 1607784 h 2080152"/>
                <a:gd name="connsiteX3-127" fmla="*/ 832060 w 1555780"/>
                <a:gd name="connsiteY3-128" fmla="*/ 2080152 h 2080152"/>
                <a:gd name="connsiteX4-129" fmla="*/ 1529778 w 1555780"/>
                <a:gd name="connsiteY4-130" fmla="*/ 1109415 h 20801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55780" h="2080152">
                  <a:moveTo>
                    <a:pt x="1529778" y="1109415"/>
                  </a:moveTo>
                  <a:cubicBezTo>
                    <a:pt x="1402657" y="719387"/>
                    <a:pt x="1470552" y="303355"/>
                    <a:pt x="1555780" y="0"/>
                  </a:cubicBezTo>
                  <a:cubicBezTo>
                    <a:pt x="904288" y="161789"/>
                    <a:pt x="153122" y="791613"/>
                    <a:pt x="0" y="1607784"/>
                  </a:cubicBezTo>
                  <a:cubicBezTo>
                    <a:pt x="260019" y="1847579"/>
                    <a:pt x="512712" y="1989751"/>
                    <a:pt x="832060" y="2080152"/>
                  </a:cubicBezTo>
                  <a:cubicBezTo>
                    <a:pt x="843617" y="1578893"/>
                    <a:pt x="1279870" y="1220645"/>
                    <a:pt x="1529778" y="1109415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1016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14400000">
              <a:off x="5015996" y="4460105"/>
              <a:ext cx="1555780" cy="2080152"/>
            </a:xfrm>
            <a:custGeom>
              <a:avLst/>
              <a:gdLst>
                <a:gd name="connsiteX0" fmla="*/ 1529778 w 1538445"/>
                <a:gd name="connsiteY0" fmla="*/ 1105081 h 2075818"/>
                <a:gd name="connsiteX1" fmla="*/ 1538445 w 1538445"/>
                <a:gd name="connsiteY1" fmla="*/ 0 h 2075818"/>
                <a:gd name="connsiteX2" fmla="*/ 0 w 1538445"/>
                <a:gd name="connsiteY2" fmla="*/ 1603450 h 2075818"/>
                <a:gd name="connsiteX3" fmla="*/ 832060 w 1538445"/>
                <a:gd name="connsiteY3" fmla="*/ 2075818 h 2075818"/>
                <a:gd name="connsiteX4" fmla="*/ 1529778 w 1538445"/>
                <a:gd name="connsiteY4" fmla="*/ 1105081 h 2075818"/>
                <a:gd name="connsiteX0-1" fmla="*/ 1529778 w 1538445"/>
                <a:gd name="connsiteY0-2" fmla="*/ 1105081 h 2075818"/>
                <a:gd name="connsiteX1-3" fmla="*/ 1538445 w 1538445"/>
                <a:gd name="connsiteY1-4" fmla="*/ 0 h 2075818"/>
                <a:gd name="connsiteX2-5" fmla="*/ 0 w 1538445"/>
                <a:gd name="connsiteY2-6" fmla="*/ 1603450 h 2075818"/>
                <a:gd name="connsiteX3-7" fmla="*/ 832060 w 1538445"/>
                <a:gd name="connsiteY3-8" fmla="*/ 2075818 h 2075818"/>
                <a:gd name="connsiteX4-9" fmla="*/ 1529778 w 1538445"/>
                <a:gd name="connsiteY4-10" fmla="*/ 1105081 h 2075818"/>
                <a:gd name="connsiteX0-11" fmla="*/ 1529778 w 1538445"/>
                <a:gd name="connsiteY0-12" fmla="*/ 1105081 h 2075818"/>
                <a:gd name="connsiteX1-13" fmla="*/ 1538445 w 1538445"/>
                <a:gd name="connsiteY1-14" fmla="*/ 0 h 2075818"/>
                <a:gd name="connsiteX2-15" fmla="*/ 0 w 1538445"/>
                <a:gd name="connsiteY2-16" fmla="*/ 1603450 h 2075818"/>
                <a:gd name="connsiteX3-17" fmla="*/ 832060 w 1538445"/>
                <a:gd name="connsiteY3-18" fmla="*/ 2075818 h 2075818"/>
                <a:gd name="connsiteX4-19" fmla="*/ 1529778 w 1538445"/>
                <a:gd name="connsiteY4-20" fmla="*/ 1105081 h 2075818"/>
                <a:gd name="connsiteX0-21" fmla="*/ 1529778 w 1538445"/>
                <a:gd name="connsiteY0-22" fmla="*/ 1105081 h 2075818"/>
                <a:gd name="connsiteX1-23" fmla="*/ 1538445 w 1538445"/>
                <a:gd name="connsiteY1-24" fmla="*/ 0 h 2075818"/>
                <a:gd name="connsiteX2-25" fmla="*/ 0 w 1538445"/>
                <a:gd name="connsiteY2-26" fmla="*/ 1603450 h 2075818"/>
                <a:gd name="connsiteX3-27" fmla="*/ 832060 w 1538445"/>
                <a:gd name="connsiteY3-28" fmla="*/ 2075818 h 2075818"/>
                <a:gd name="connsiteX4-29" fmla="*/ 1529778 w 1538445"/>
                <a:gd name="connsiteY4-30" fmla="*/ 1105081 h 2075818"/>
                <a:gd name="connsiteX0-31" fmla="*/ 1529778 w 1538445"/>
                <a:gd name="connsiteY0-32" fmla="*/ 1105081 h 2075818"/>
                <a:gd name="connsiteX1-33" fmla="*/ 1538445 w 1538445"/>
                <a:gd name="connsiteY1-34" fmla="*/ 0 h 2075818"/>
                <a:gd name="connsiteX2-35" fmla="*/ 0 w 1538445"/>
                <a:gd name="connsiteY2-36" fmla="*/ 1603450 h 2075818"/>
                <a:gd name="connsiteX3-37" fmla="*/ 832060 w 1538445"/>
                <a:gd name="connsiteY3-38" fmla="*/ 2075818 h 2075818"/>
                <a:gd name="connsiteX4-39" fmla="*/ 1529778 w 1538445"/>
                <a:gd name="connsiteY4-40" fmla="*/ 1105081 h 2075818"/>
                <a:gd name="connsiteX0-41" fmla="*/ 1529778 w 1538445"/>
                <a:gd name="connsiteY0-42" fmla="*/ 1105081 h 2075818"/>
                <a:gd name="connsiteX1-43" fmla="*/ 1538445 w 1538445"/>
                <a:gd name="connsiteY1-44" fmla="*/ 0 h 2075818"/>
                <a:gd name="connsiteX2-45" fmla="*/ 0 w 1538445"/>
                <a:gd name="connsiteY2-46" fmla="*/ 1603450 h 2075818"/>
                <a:gd name="connsiteX3-47" fmla="*/ 832060 w 1538445"/>
                <a:gd name="connsiteY3-48" fmla="*/ 2075818 h 2075818"/>
                <a:gd name="connsiteX4-49" fmla="*/ 1529778 w 1538445"/>
                <a:gd name="connsiteY4-50" fmla="*/ 1105081 h 2075818"/>
                <a:gd name="connsiteX0-51" fmla="*/ 1529778 w 1555780"/>
                <a:gd name="connsiteY0-52" fmla="*/ 1109415 h 2080152"/>
                <a:gd name="connsiteX1-53" fmla="*/ 1555780 w 1555780"/>
                <a:gd name="connsiteY1-54" fmla="*/ 0 h 2080152"/>
                <a:gd name="connsiteX2-55" fmla="*/ 0 w 1555780"/>
                <a:gd name="connsiteY2-56" fmla="*/ 1607784 h 2080152"/>
                <a:gd name="connsiteX3-57" fmla="*/ 832060 w 1555780"/>
                <a:gd name="connsiteY3-58" fmla="*/ 2080152 h 2080152"/>
                <a:gd name="connsiteX4-59" fmla="*/ 1529778 w 1555780"/>
                <a:gd name="connsiteY4-60" fmla="*/ 1109415 h 2080152"/>
                <a:gd name="connsiteX0-61" fmla="*/ 1529778 w 1555780"/>
                <a:gd name="connsiteY0-62" fmla="*/ 1109415 h 2080152"/>
                <a:gd name="connsiteX1-63" fmla="*/ 1555780 w 1555780"/>
                <a:gd name="connsiteY1-64" fmla="*/ 0 h 2080152"/>
                <a:gd name="connsiteX2-65" fmla="*/ 0 w 1555780"/>
                <a:gd name="connsiteY2-66" fmla="*/ 1607784 h 2080152"/>
                <a:gd name="connsiteX3-67" fmla="*/ 832060 w 1555780"/>
                <a:gd name="connsiteY3-68" fmla="*/ 2080152 h 2080152"/>
                <a:gd name="connsiteX4-69" fmla="*/ 1529778 w 1555780"/>
                <a:gd name="connsiteY4-70" fmla="*/ 1109415 h 2080152"/>
                <a:gd name="connsiteX0-71" fmla="*/ 1529778 w 1555780"/>
                <a:gd name="connsiteY0-72" fmla="*/ 1109415 h 2080152"/>
                <a:gd name="connsiteX1-73" fmla="*/ 1555780 w 1555780"/>
                <a:gd name="connsiteY1-74" fmla="*/ 0 h 2080152"/>
                <a:gd name="connsiteX2-75" fmla="*/ 0 w 1555780"/>
                <a:gd name="connsiteY2-76" fmla="*/ 1607784 h 2080152"/>
                <a:gd name="connsiteX3-77" fmla="*/ 832060 w 1555780"/>
                <a:gd name="connsiteY3-78" fmla="*/ 2080152 h 2080152"/>
                <a:gd name="connsiteX4-79" fmla="*/ 1529778 w 1555780"/>
                <a:gd name="connsiteY4-80" fmla="*/ 1109415 h 2080152"/>
                <a:gd name="connsiteX0-81" fmla="*/ 1529778 w 1555780"/>
                <a:gd name="connsiteY0-82" fmla="*/ 1109415 h 2080152"/>
                <a:gd name="connsiteX1-83" fmla="*/ 1555780 w 1555780"/>
                <a:gd name="connsiteY1-84" fmla="*/ 0 h 2080152"/>
                <a:gd name="connsiteX2-85" fmla="*/ 0 w 1555780"/>
                <a:gd name="connsiteY2-86" fmla="*/ 1607784 h 2080152"/>
                <a:gd name="connsiteX3-87" fmla="*/ 832060 w 1555780"/>
                <a:gd name="connsiteY3-88" fmla="*/ 2080152 h 2080152"/>
                <a:gd name="connsiteX4-89" fmla="*/ 1529778 w 1555780"/>
                <a:gd name="connsiteY4-90" fmla="*/ 1109415 h 2080152"/>
                <a:gd name="connsiteX0-91" fmla="*/ 1529778 w 1555780"/>
                <a:gd name="connsiteY0-92" fmla="*/ 1109415 h 2080152"/>
                <a:gd name="connsiteX1-93" fmla="*/ 1555780 w 1555780"/>
                <a:gd name="connsiteY1-94" fmla="*/ 0 h 2080152"/>
                <a:gd name="connsiteX2-95" fmla="*/ 0 w 1555780"/>
                <a:gd name="connsiteY2-96" fmla="*/ 1607784 h 2080152"/>
                <a:gd name="connsiteX3-97" fmla="*/ 832060 w 1555780"/>
                <a:gd name="connsiteY3-98" fmla="*/ 2080152 h 2080152"/>
                <a:gd name="connsiteX4-99" fmla="*/ 1529778 w 1555780"/>
                <a:gd name="connsiteY4-100" fmla="*/ 1109415 h 2080152"/>
                <a:gd name="connsiteX0-101" fmla="*/ 1529778 w 1555780"/>
                <a:gd name="connsiteY0-102" fmla="*/ 1109415 h 2080152"/>
                <a:gd name="connsiteX1-103" fmla="*/ 1555780 w 1555780"/>
                <a:gd name="connsiteY1-104" fmla="*/ 0 h 2080152"/>
                <a:gd name="connsiteX2-105" fmla="*/ 0 w 1555780"/>
                <a:gd name="connsiteY2-106" fmla="*/ 1607784 h 2080152"/>
                <a:gd name="connsiteX3-107" fmla="*/ 832060 w 1555780"/>
                <a:gd name="connsiteY3-108" fmla="*/ 2080152 h 2080152"/>
                <a:gd name="connsiteX4-109" fmla="*/ 1529778 w 1555780"/>
                <a:gd name="connsiteY4-110" fmla="*/ 1109415 h 2080152"/>
                <a:gd name="connsiteX0-111" fmla="*/ 1529778 w 1555780"/>
                <a:gd name="connsiteY0-112" fmla="*/ 1109415 h 2080152"/>
                <a:gd name="connsiteX1-113" fmla="*/ 1555780 w 1555780"/>
                <a:gd name="connsiteY1-114" fmla="*/ 0 h 2080152"/>
                <a:gd name="connsiteX2-115" fmla="*/ 0 w 1555780"/>
                <a:gd name="connsiteY2-116" fmla="*/ 1607784 h 2080152"/>
                <a:gd name="connsiteX3-117" fmla="*/ 832060 w 1555780"/>
                <a:gd name="connsiteY3-118" fmla="*/ 2080152 h 2080152"/>
                <a:gd name="connsiteX4-119" fmla="*/ 1529778 w 1555780"/>
                <a:gd name="connsiteY4-120" fmla="*/ 1109415 h 2080152"/>
                <a:gd name="connsiteX0-121" fmla="*/ 1529778 w 1555780"/>
                <a:gd name="connsiteY0-122" fmla="*/ 1109415 h 2080152"/>
                <a:gd name="connsiteX1-123" fmla="*/ 1555780 w 1555780"/>
                <a:gd name="connsiteY1-124" fmla="*/ 0 h 2080152"/>
                <a:gd name="connsiteX2-125" fmla="*/ 0 w 1555780"/>
                <a:gd name="connsiteY2-126" fmla="*/ 1607784 h 2080152"/>
                <a:gd name="connsiteX3-127" fmla="*/ 832060 w 1555780"/>
                <a:gd name="connsiteY3-128" fmla="*/ 2080152 h 2080152"/>
                <a:gd name="connsiteX4-129" fmla="*/ 1529778 w 1555780"/>
                <a:gd name="connsiteY4-130" fmla="*/ 1109415 h 20801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55780" h="2080152">
                  <a:moveTo>
                    <a:pt x="1529778" y="1109415"/>
                  </a:moveTo>
                  <a:cubicBezTo>
                    <a:pt x="1402657" y="719387"/>
                    <a:pt x="1470552" y="303355"/>
                    <a:pt x="1555780" y="0"/>
                  </a:cubicBezTo>
                  <a:cubicBezTo>
                    <a:pt x="904288" y="161789"/>
                    <a:pt x="153122" y="791613"/>
                    <a:pt x="0" y="1607784"/>
                  </a:cubicBezTo>
                  <a:cubicBezTo>
                    <a:pt x="260019" y="1847579"/>
                    <a:pt x="512712" y="1989751"/>
                    <a:pt x="832060" y="2080152"/>
                  </a:cubicBezTo>
                  <a:cubicBezTo>
                    <a:pt x="843617" y="1578893"/>
                    <a:pt x="1279870" y="1220645"/>
                    <a:pt x="1529778" y="11094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1397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35"/>
            <p:cNvSpPr/>
            <p:nvPr/>
          </p:nvSpPr>
          <p:spPr>
            <a:xfrm rot="14400000">
              <a:off x="4820503" y="4474689"/>
              <a:ext cx="283148" cy="1122415"/>
            </a:xfrm>
            <a:custGeom>
              <a:avLst/>
              <a:gdLst>
                <a:gd name="connsiteX0" fmla="*/ 21669 w 203682"/>
                <a:gd name="connsiteY0" fmla="*/ 0 h 1122415"/>
                <a:gd name="connsiteX1" fmla="*/ 203682 w 203682"/>
                <a:gd name="connsiteY1" fmla="*/ 515704 h 1122415"/>
                <a:gd name="connsiteX2" fmla="*/ 0 w 203682"/>
                <a:gd name="connsiteY2" fmla="*/ 1122415 h 1122415"/>
                <a:gd name="connsiteX3" fmla="*/ 21669 w 203682"/>
                <a:gd name="connsiteY3" fmla="*/ 0 h 1122415"/>
                <a:gd name="connsiteX0-1" fmla="*/ 69147 w 251160"/>
                <a:gd name="connsiteY0-2" fmla="*/ 0 h 1122415"/>
                <a:gd name="connsiteX1-3" fmla="*/ 251160 w 251160"/>
                <a:gd name="connsiteY1-4" fmla="*/ 515704 h 1122415"/>
                <a:gd name="connsiteX2-5" fmla="*/ 47478 w 251160"/>
                <a:gd name="connsiteY2-6" fmla="*/ 1122415 h 1122415"/>
                <a:gd name="connsiteX3-7" fmla="*/ 69147 w 251160"/>
                <a:gd name="connsiteY3-8" fmla="*/ 0 h 1122415"/>
                <a:gd name="connsiteX0-9" fmla="*/ 97108 w 279121"/>
                <a:gd name="connsiteY0-10" fmla="*/ 0 h 1122415"/>
                <a:gd name="connsiteX1-11" fmla="*/ 279121 w 279121"/>
                <a:gd name="connsiteY1-12" fmla="*/ 515704 h 1122415"/>
                <a:gd name="connsiteX2-13" fmla="*/ 75439 w 279121"/>
                <a:gd name="connsiteY2-14" fmla="*/ 1122415 h 1122415"/>
                <a:gd name="connsiteX3-15" fmla="*/ 97108 w 279121"/>
                <a:gd name="connsiteY3-16" fmla="*/ 0 h 1122415"/>
                <a:gd name="connsiteX0-17" fmla="*/ 97108 w 279121"/>
                <a:gd name="connsiteY0-18" fmla="*/ 0 h 1122415"/>
                <a:gd name="connsiteX1-19" fmla="*/ 279121 w 279121"/>
                <a:gd name="connsiteY1-20" fmla="*/ 515704 h 1122415"/>
                <a:gd name="connsiteX2-21" fmla="*/ 75439 w 279121"/>
                <a:gd name="connsiteY2-22" fmla="*/ 1122415 h 1122415"/>
                <a:gd name="connsiteX3-23" fmla="*/ 97108 w 279121"/>
                <a:gd name="connsiteY3-24" fmla="*/ 0 h 1122415"/>
                <a:gd name="connsiteX0-25" fmla="*/ 97108 w 283148"/>
                <a:gd name="connsiteY0-26" fmla="*/ 0 h 1122415"/>
                <a:gd name="connsiteX1-27" fmla="*/ 279121 w 283148"/>
                <a:gd name="connsiteY1-28" fmla="*/ 515704 h 1122415"/>
                <a:gd name="connsiteX2-29" fmla="*/ 75439 w 283148"/>
                <a:gd name="connsiteY2-30" fmla="*/ 1122415 h 1122415"/>
                <a:gd name="connsiteX3-31" fmla="*/ 97108 w 283148"/>
                <a:gd name="connsiteY3-32" fmla="*/ 0 h 1122415"/>
                <a:gd name="connsiteX0-33" fmla="*/ 97108 w 283148"/>
                <a:gd name="connsiteY0-34" fmla="*/ 0 h 1122415"/>
                <a:gd name="connsiteX1-35" fmla="*/ 279121 w 283148"/>
                <a:gd name="connsiteY1-36" fmla="*/ 515704 h 1122415"/>
                <a:gd name="connsiteX2-37" fmla="*/ 75439 w 283148"/>
                <a:gd name="connsiteY2-38" fmla="*/ 1122415 h 1122415"/>
                <a:gd name="connsiteX3-39" fmla="*/ 97108 w 283148"/>
                <a:gd name="connsiteY3-40" fmla="*/ 0 h 1122415"/>
                <a:gd name="connsiteX0-41" fmla="*/ 97108 w 283148"/>
                <a:gd name="connsiteY0-42" fmla="*/ 0 h 1122415"/>
                <a:gd name="connsiteX1-43" fmla="*/ 279121 w 283148"/>
                <a:gd name="connsiteY1-44" fmla="*/ 515704 h 1122415"/>
                <a:gd name="connsiteX2-45" fmla="*/ 75439 w 283148"/>
                <a:gd name="connsiteY2-46" fmla="*/ 1122415 h 1122415"/>
                <a:gd name="connsiteX3-47" fmla="*/ 97108 w 283148"/>
                <a:gd name="connsiteY3-48" fmla="*/ 0 h 11224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3148" h="1122415">
                  <a:moveTo>
                    <a:pt x="97108" y="0"/>
                  </a:moveTo>
                  <a:cubicBezTo>
                    <a:pt x="261786" y="150233"/>
                    <a:pt x="296456" y="343803"/>
                    <a:pt x="279121" y="515704"/>
                  </a:cubicBezTo>
                  <a:cubicBezTo>
                    <a:pt x="267564" y="748277"/>
                    <a:pt x="208338" y="1002517"/>
                    <a:pt x="75439" y="1122415"/>
                  </a:cubicBezTo>
                  <a:cubicBezTo>
                    <a:pt x="-8344" y="930290"/>
                    <a:pt x="-48792" y="430475"/>
                    <a:pt x="9710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 36"/>
            <p:cNvSpPr/>
            <p:nvPr/>
          </p:nvSpPr>
          <p:spPr>
            <a:xfrm rot="18000000">
              <a:off x="3762565" y="3316637"/>
              <a:ext cx="1555780" cy="2080152"/>
            </a:xfrm>
            <a:custGeom>
              <a:avLst/>
              <a:gdLst>
                <a:gd name="connsiteX0" fmla="*/ 1529778 w 1538445"/>
                <a:gd name="connsiteY0" fmla="*/ 1105081 h 2075818"/>
                <a:gd name="connsiteX1" fmla="*/ 1538445 w 1538445"/>
                <a:gd name="connsiteY1" fmla="*/ 0 h 2075818"/>
                <a:gd name="connsiteX2" fmla="*/ 0 w 1538445"/>
                <a:gd name="connsiteY2" fmla="*/ 1603450 h 2075818"/>
                <a:gd name="connsiteX3" fmla="*/ 832060 w 1538445"/>
                <a:gd name="connsiteY3" fmla="*/ 2075818 h 2075818"/>
                <a:gd name="connsiteX4" fmla="*/ 1529778 w 1538445"/>
                <a:gd name="connsiteY4" fmla="*/ 1105081 h 2075818"/>
                <a:gd name="connsiteX0-1" fmla="*/ 1529778 w 1538445"/>
                <a:gd name="connsiteY0-2" fmla="*/ 1105081 h 2075818"/>
                <a:gd name="connsiteX1-3" fmla="*/ 1538445 w 1538445"/>
                <a:gd name="connsiteY1-4" fmla="*/ 0 h 2075818"/>
                <a:gd name="connsiteX2-5" fmla="*/ 0 w 1538445"/>
                <a:gd name="connsiteY2-6" fmla="*/ 1603450 h 2075818"/>
                <a:gd name="connsiteX3-7" fmla="*/ 832060 w 1538445"/>
                <a:gd name="connsiteY3-8" fmla="*/ 2075818 h 2075818"/>
                <a:gd name="connsiteX4-9" fmla="*/ 1529778 w 1538445"/>
                <a:gd name="connsiteY4-10" fmla="*/ 1105081 h 2075818"/>
                <a:gd name="connsiteX0-11" fmla="*/ 1529778 w 1538445"/>
                <a:gd name="connsiteY0-12" fmla="*/ 1105081 h 2075818"/>
                <a:gd name="connsiteX1-13" fmla="*/ 1538445 w 1538445"/>
                <a:gd name="connsiteY1-14" fmla="*/ 0 h 2075818"/>
                <a:gd name="connsiteX2-15" fmla="*/ 0 w 1538445"/>
                <a:gd name="connsiteY2-16" fmla="*/ 1603450 h 2075818"/>
                <a:gd name="connsiteX3-17" fmla="*/ 832060 w 1538445"/>
                <a:gd name="connsiteY3-18" fmla="*/ 2075818 h 2075818"/>
                <a:gd name="connsiteX4-19" fmla="*/ 1529778 w 1538445"/>
                <a:gd name="connsiteY4-20" fmla="*/ 1105081 h 2075818"/>
                <a:gd name="connsiteX0-21" fmla="*/ 1529778 w 1538445"/>
                <a:gd name="connsiteY0-22" fmla="*/ 1105081 h 2075818"/>
                <a:gd name="connsiteX1-23" fmla="*/ 1538445 w 1538445"/>
                <a:gd name="connsiteY1-24" fmla="*/ 0 h 2075818"/>
                <a:gd name="connsiteX2-25" fmla="*/ 0 w 1538445"/>
                <a:gd name="connsiteY2-26" fmla="*/ 1603450 h 2075818"/>
                <a:gd name="connsiteX3-27" fmla="*/ 832060 w 1538445"/>
                <a:gd name="connsiteY3-28" fmla="*/ 2075818 h 2075818"/>
                <a:gd name="connsiteX4-29" fmla="*/ 1529778 w 1538445"/>
                <a:gd name="connsiteY4-30" fmla="*/ 1105081 h 2075818"/>
                <a:gd name="connsiteX0-31" fmla="*/ 1529778 w 1538445"/>
                <a:gd name="connsiteY0-32" fmla="*/ 1105081 h 2075818"/>
                <a:gd name="connsiteX1-33" fmla="*/ 1538445 w 1538445"/>
                <a:gd name="connsiteY1-34" fmla="*/ 0 h 2075818"/>
                <a:gd name="connsiteX2-35" fmla="*/ 0 w 1538445"/>
                <a:gd name="connsiteY2-36" fmla="*/ 1603450 h 2075818"/>
                <a:gd name="connsiteX3-37" fmla="*/ 832060 w 1538445"/>
                <a:gd name="connsiteY3-38" fmla="*/ 2075818 h 2075818"/>
                <a:gd name="connsiteX4-39" fmla="*/ 1529778 w 1538445"/>
                <a:gd name="connsiteY4-40" fmla="*/ 1105081 h 2075818"/>
                <a:gd name="connsiteX0-41" fmla="*/ 1529778 w 1538445"/>
                <a:gd name="connsiteY0-42" fmla="*/ 1105081 h 2075818"/>
                <a:gd name="connsiteX1-43" fmla="*/ 1538445 w 1538445"/>
                <a:gd name="connsiteY1-44" fmla="*/ 0 h 2075818"/>
                <a:gd name="connsiteX2-45" fmla="*/ 0 w 1538445"/>
                <a:gd name="connsiteY2-46" fmla="*/ 1603450 h 2075818"/>
                <a:gd name="connsiteX3-47" fmla="*/ 832060 w 1538445"/>
                <a:gd name="connsiteY3-48" fmla="*/ 2075818 h 2075818"/>
                <a:gd name="connsiteX4-49" fmla="*/ 1529778 w 1538445"/>
                <a:gd name="connsiteY4-50" fmla="*/ 1105081 h 2075818"/>
                <a:gd name="connsiteX0-51" fmla="*/ 1529778 w 1555780"/>
                <a:gd name="connsiteY0-52" fmla="*/ 1109415 h 2080152"/>
                <a:gd name="connsiteX1-53" fmla="*/ 1555780 w 1555780"/>
                <a:gd name="connsiteY1-54" fmla="*/ 0 h 2080152"/>
                <a:gd name="connsiteX2-55" fmla="*/ 0 w 1555780"/>
                <a:gd name="connsiteY2-56" fmla="*/ 1607784 h 2080152"/>
                <a:gd name="connsiteX3-57" fmla="*/ 832060 w 1555780"/>
                <a:gd name="connsiteY3-58" fmla="*/ 2080152 h 2080152"/>
                <a:gd name="connsiteX4-59" fmla="*/ 1529778 w 1555780"/>
                <a:gd name="connsiteY4-60" fmla="*/ 1109415 h 2080152"/>
                <a:gd name="connsiteX0-61" fmla="*/ 1529778 w 1555780"/>
                <a:gd name="connsiteY0-62" fmla="*/ 1109415 h 2080152"/>
                <a:gd name="connsiteX1-63" fmla="*/ 1555780 w 1555780"/>
                <a:gd name="connsiteY1-64" fmla="*/ 0 h 2080152"/>
                <a:gd name="connsiteX2-65" fmla="*/ 0 w 1555780"/>
                <a:gd name="connsiteY2-66" fmla="*/ 1607784 h 2080152"/>
                <a:gd name="connsiteX3-67" fmla="*/ 832060 w 1555780"/>
                <a:gd name="connsiteY3-68" fmla="*/ 2080152 h 2080152"/>
                <a:gd name="connsiteX4-69" fmla="*/ 1529778 w 1555780"/>
                <a:gd name="connsiteY4-70" fmla="*/ 1109415 h 2080152"/>
                <a:gd name="connsiteX0-71" fmla="*/ 1529778 w 1555780"/>
                <a:gd name="connsiteY0-72" fmla="*/ 1109415 h 2080152"/>
                <a:gd name="connsiteX1-73" fmla="*/ 1555780 w 1555780"/>
                <a:gd name="connsiteY1-74" fmla="*/ 0 h 2080152"/>
                <a:gd name="connsiteX2-75" fmla="*/ 0 w 1555780"/>
                <a:gd name="connsiteY2-76" fmla="*/ 1607784 h 2080152"/>
                <a:gd name="connsiteX3-77" fmla="*/ 832060 w 1555780"/>
                <a:gd name="connsiteY3-78" fmla="*/ 2080152 h 2080152"/>
                <a:gd name="connsiteX4-79" fmla="*/ 1529778 w 1555780"/>
                <a:gd name="connsiteY4-80" fmla="*/ 1109415 h 2080152"/>
                <a:gd name="connsiteX0-81" fmla="*/ 1529778 w 1555780"/>
                <a:gd name="connsiteY0-82" fmla="*/ 1109415 h 2080152"/>
                <a:gd name="connsiteX1-83" fmla="*/ 1555780 w 1555780"/>
                <a:gd name="connsiteY1-84" fmla="*/ 0 h 2080152"/>
                <a:gd name="connsiteX2-85" fmla="*/ 0 w 1555780"/>
                <a:gd name="connsiteY2-86" fmla="*/ 1607784 h 2080152"/>
                <a:gd name="connsiteX3-87" fmla="*/ 832060 w 1555780"/>
                <a:gd name="connsiteY3-88" fmla="*/ 2080152 h 2080152"/>
                <a:gd name="connsiteX4-89" fmla="*/ 1529778 w 1555780"/>
                <a:gd name="connsiteY4-90" fmla="*/ 1109415 h 2080152"/>
                <a:gd name="connsiteX0-91" fmla="*/ 1529778 w 1555780"/>
                <a:gd name="connsiteY0-92" fmla="*/ 1109415 h 2080152"/>
                <a:gd name="connsiteX1-93" fmla="*/ 1555780 w 1555780"/>
                <a:gd name="connsiteY1-94" fmla="*/ 0 h 2080152"/>
                <a:gd name="connsiteX2-95" fmla="*/ 0 w 1555780"/>
                <a:gd name="connsiteY2-96" fmla="*/ 1607784 h 2080152"/>
                <a:gd name="connsiteX3-97" fmla="*/ 832060 w 1555780"/>
                <a:gd name="connsiteY3-98" fmla="*/ 2080152 h 2080152"/>
                <a:gd name="connsiteX4-99" fmla="*/ 1529778 w 1555780"/>
                <a:gd name="connsiteY4-100" fmla="*/ 1109415 h 2080152"/>
                <a:gd name="connsiteX0-101" fmla="*/ 1529778 w 1555780"/>
                <a:gd name="connsiteY0-102" fmla="*/ 1109415 h 2080152"/>
                <a:gd name="connsiteX1-103" fmla="*/ 1555780 w 1555780"/>
                <a:gd name="connsiteY1-104" fmla="*/ 0 h 2080152"/>
                <a:gd name="connsiteX2-105" fmla="*/ 0 w 1555780"/>
                <a:gd name="connsiteY2-106" fmla="*/ 1607784 h 2080152"/>
                <a:gd name="connsiteX3-107" fmla="*/ 832060 w 1555780"/>
                <a:gd name="connsiteY3-108" fmla="*/ 2080152 h 2080152"/>
                <a:gd name="connsiteX4-109" fmla="*/ 1529778 w 1555780"/>
                <a:gd name="connsiteY4-110" fmla="*/ 1109415 h 2080152"/>
                <a:gd name="connsiteX0-111" fmla="*/ 1529778 w 1555780"/>
                <a:gd name="connsiteY0-112" fmla="*/ 1109415 h 2080152"/>
                <a:gd name="connsiteX1-113" fmla="*/ 1555780 w 1555780"/>
                <a:gd name="connsiteY1-114" fmla="*/ 0 h 2080152"/>
                <a:gd name="connsiteX2-115" fmla="*/ 0 w 1555780"/>
                <a:gd name="connsiteY2-116" fmla="*/ 1607784 h 2080152"/>
                <a:gd name="connsiteX3-117" fmla="*/ 832060 w 1555780"/>
                <a:gd name="connsiteY3-118" fmla="*/ 2080152 h 2080152"/>
                <a:gd name="connsiteX4-119" fmla="*/ 1529778 w 1555780"/>
                <a:gd name="connsiteY4-120" fmla="*/ 1109415 h 2080152"/>
                <a:gd name="connsiteX0-121" fmla="*/ 1529778 w 1555780"/>
                <a:gd name="connsiteY0-122" fmla="*/ 1109415 h 2080152"/>
                <a:gd name="connsiteX1-123" fmla="*/ 1555780 w 1555780"/>
                <a:gd name="connsiteY1-124" fmla="*/ 0 h 2080152"/>
                <a:gd name="connsiteX2-125" fmla="*/ 0 w 1555780"/>
                <a:gd name="connsiteY2-126" fmla="*/ 1607784 h 2080152"/>
                <a:gd name="connsiteX3-127" fmla="*/ 832060 w 1555780"/>
                <a:gd name="connsiteY3-128" fmla="*/ 2080152 h 2080152"/>
                <a:gd name="connsiteX4-129" fmla="*/ 1529778 w 1555780"/>
                <a:gd name="connsiteY4-130" fmla="*/ 1109415 h 20801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55780" h="2080152">
                  <a:moveTo>
                    <a:pt x="1529778" y="1109415"/>
                  </a:moveTo>
                  <a:cubicBezTo>
                    <a:pt x="1402657" y="719387"/>
                    <a:pt x="1470552" y="303355"/>
                    <a:pt x="1555780" y="0"/>
                  </a:cubicBezTo>
                  <a:cubicBezTo>
                    <a:pt x="904288" y="161789"/>
                    <a:pt x="153122" y="791613"/>
                    <a:pt x="0" y="1607784"/>
                  </a:cubicBezTo>
                  <a:cubicBezTo>
                    <a:pt x="260019" y="1847579"/>
                    <a:pt x="512712" y="1989751"/>
                    <a:pt x="832060" y="2080152"/>
                  </a:cubicBezTo>
                  <a:cubicBezTo>
                    <a:pt x="843617" y="1578893"/>
                    <a:pt x="1279870" y="1220645"/>
                    <a:pt x="1529778" y="1109415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1016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同心圆 37"/>
            <p:cNvSpPr/>
            <p:nvPr/>
          </p:nvSpPr>
          <p:spPr>
            <a:xfrm>
              <a:off x="4631200" y="2321336"/>
              <a:ext cx="3047222" cy="3047222"/>
            </a:xfrm>
            <a:prstGeom prst="donut">
              <a:avLst>
                <a:gd name="adj" fmla="val 8289"/>
              </a:avLst>
            </a:prstGeom>
            <a:solidFill>
              <a:schemeClr val="tx1">
                <a:lumMod val="75000"/>
                <a:lumOff val="25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4873677" y="2565233"/>
              <a:ext cx="2559426" cy="2559426"/>
            </a:xfrm>
            <a:prstGeom prst="ellipse">
              <a:avLst/>
            </a:prstGeom>
            <a:gradFill>
              <a:gsLst>
                <a:gs pos="0">
                  <a:srgbClr val="E2DDE1"/>
                </a:gs>
                <a:gs pos="76000">
                  <a:schemeClr val="bg1">
                    <a:lumMod val="95000"/>
                  </a:schemeClr>
                </a:gs>
              </a:gsLst>
              <a:lin ang="7800000" scaled="0"/>
            </a:gradFill>
            <a:ln w="158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600000" scaled="0"/>
              </a:gradFill>
            </a:ln>
            <a:effectLst>
              <a:outerShdw blurRad="76200" dist="38100" dir="8100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5056933" y="2751783"/>
              <a:ext cx="2196243" cy="2196243"/>
            </a:xfrm>
            <a:prstGeom prst="ellipse">
              <a:avLst/>
            </a:prstGeom>
            <a:gradFill>
              <a:gsLst>
                <a:gs pos="0">
                  <a:srgbClr val="E2DDE1"/>
                </a:gs>
                <a:gs pos="76000">
                  <a:schemeClr val="bg1">
                    <a:lumMod val="95000"/>
                  </a:schemeClr>
                </a:gs>
              </a:gsLst>
              <a:lin ang="7800000" scaled="0"/>
            </a:gradFill>
            <a:ln w="158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600000" scaled="0"/>
              </a:gradFill>
            </a:ln>
            <a:effectLst>
              <a:outerShdw blurRad="76200" dist="38100" dir="8100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Oval 131"/>
            <p:cNvSpPr>
              <a:spLocks noChangeArrowheads="1"/>
            </p:cNvSpPr>
            <p:nvPr/>
          </p:nvSpPr>
          <p:spPr bwMode="auto">
            <a:xfrm>
              <a:off x="5891412" y="3196209"/>
              <a:ext cx="516966" cy="52357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134"/>
            <p:cNvSpPr/>
            <p:nvPr/>
          </p:nvSpPr>
          <p:spPr bwMode="auto">
            <a:xfrm>
              <a:off x="5575489" y="3801445"/>
              <a:ext cx="1148814" cy="499560"/>
            </a:xfrm>
            <a:custGeom>
              <a:avLst/>
              <a:gdLst>
                <a:gd name="T0" fmla="*/ 35 w 200"/>
                <a:gd name="T1" fmla="*/ 87 h 87"/>
                <a:gd name="T2" fmla="*/ 35 w 200"/>
                <a:gd name="T3" fmla="*/ 72 h 87"/>
                <a:gd name="T4" fmla="*/ 46 w 200"/>
                <a:gd name="T5" fmla="*/ 72 h 87"/>
                <a:gd name="T6" fmla="*/ 46 w 200"/>
                <a:gd name="T7" fmla="*/ 87 h 87"/>
                <a:gd name="T8" fmla="*/ 155 w 200"/>
                <a:gd name="T9" fmla="*/ 87 h 87"/>
                <a:gd name="T10" fmla="*/ 155 w 200"/>
                <a:gd name="T11" fmla="*/ 72 h 87"/>
                <a:gd name="T12" fmla="*/ 166 w 200"/>
                <a:gd name="T13" fmla="*/ 72 h 87"/>
                <a:gd name="T14" fmla="*/ 166 w 200"/>
                <a:gd name="T15" fmla="*/ 87 h 87"/>
                <a:gd name="T16" fmla="*/ 199 w 200"/>
                <a:gd name="T17" fmla="*/ 87 h 87"/>
                <a:gd name="T18" fmla="*/ 200 w 200"/>
                <a:gd name="T19" fmla="*/ 43 h 87"/>
                <a:gd name="T20" fmla="*/ 156 w 200"/>
                <a:gd name="T21" fmla="*/ 0 h 87"/>
                <a:gd name="T22" fmla="*/ 156 w 200"/>
                <a:gd name="T23" fmla="*/ 0 h 87"/>
                <a:gd name="T24" fmla="*/ 156 w 200"/>
                <a:gd name="T25" fmla="*/ 0 h 87"/>
                <a:gd name="T26" fmla="*/ 140 w 200"/>
                <a:gd name="T27" fmla="*/ 0 h 87"/>
                <a:gd name="T28" fmla="*/ 100 w 200"/>
                <a:gd name="T29" fmla="*/ 80 h 87"/>
                <a:gd name="T30" fmla="*/ 60 w 200"/>
                <a:gd name="T31" fmla="*/ 0 h 87"/>
                <a:gd name="T32" fmla="*/ 45 w 200"/>
                <a:gd name="T33" fmla="*/ 0 h 87"/>
                <a:gd name="T34" fmla="*/ 45 w 200"/>
                <a:gd name="T35" fmla="*/ 0 h 87"/>
                <a:gd name="T36" fmla="*/ 44 w 200"/>
                <a:gd name="T37" fmla="*/ 0 h 87"/>
                <a:gd name="T38" fmla="*/ 1 w 200"/>
                <a:gd name="T39" fmla="*/ 43 h 87"/>
                <a:gd name="T40" fmla="*/ 0 w 200"/>
                <a:gd name="T41" fmla="*/ 87 h 87"/>
                <a:gd name="T42" fmla="*/ 35 w 200"/>
                <a:gd name="T4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" h="87">
                  <a:moveTo>
                    <a:pt x="35" y="87"/>
                  </a:moveTo>
                  <a:cubicBezTo>
                    <a:pt x="35" y="72"/>
                    <a:pt x="35" y="72"/>
                    <a:pt x="35" y="72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66" y="72"/>
                    <a:pt x="166" y="72"/>
                    <a:pt x="166" y="72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99" y="87"/>
                    <a:pt x="199" y="87"/>
                    <a:pt x="199" y="87"/>
                  </a:cubicBezTo>
                  <a:cubicBezTo>
                    <a:pt x="199" y="47"/>
                    <a:pt x="200" y="43"/>
                    <a:pt x="200" y="43"/>
                  </a:cubicBezTo>
                  <a:cubicBezTo>
                    <a:pt x="200" y="19"/>
                    <a:pt x="180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4" y="0"/>
                    <a:pt x="44" y="0"/>
                  </a:cubicBezTo>
                  <a:cubicBezTo>
                    <a:pt x="20" y="0"/>
                    <a:pt x="1" y="19"/>
                    <a:pt x="1" y="43"/>
                  </a:cubicBezTo>
                  <a:cubicBezTo>
                    <a:pt x="1" y="43"/>
                    <a:pt x="0" y="47"/>
                    <a:pt x="0" y="87"/>
                  </a:cubicBezTo>
                  <a:lnTo>
                    <a:pt x="35" y="8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4307181" y="2360798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6103319" y="1751466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7440751" y="2962356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988721" y="4832271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5293803" y="5276697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05</a:t>
              </a:r>
              <a:endPara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3975513" y="4050485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06</a:t>
              </a:r>
              <a:endPara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1459290" y="1899931"/>
            <a:ext cx="2753995" cy="3987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● 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改变学生课业负担重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582798" y="3824179"/>
            <a:ext cx="2499995" cy="3987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● 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课堂教学效率低下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029520" y="5512842"/>
            <a:ext cx="2575560" cy="95313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b="1" dirty="0" smtClean="0">
                <a:solidFill>
                  <a:srgbClr val="004C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●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全面育人效果不彰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327054" y="1909456"/>
            <a:ext cx="3576320" cy="3987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 dirty="0" smtClean="0">
                <a:solidFill>
                  <a:srgbClr val="004C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● 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更好落实立德树人根本任务</a:t>
            </a:r>
            <a:endParaRPr lang="zh-CN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677574" y="3699084"/>
            <a:ext cx="2814320" cy="3987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 dirty="0" smtClean="0">
                <a:solidFill>
                  <a:srgbClr val="004C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● 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课堂教学标准化建设</a:t>
            </a:r>
            <a:endParaRPr lang="zh-CN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130540" y="5213985"/>
            <a:ext cx="4061460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 smtClean="0">
                <a:solidFill>
                  <a:srgbClr val="004C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● 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改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闭环系统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开环系统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c1cd5fc733b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-11430"/>
            <a:ext cx="12213590" cy="68656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4445" y="0"/>
            <a:ext cx="12204000" cy="689991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/>
          <p:nvPr/>
        </p:nvSpPr>
        <p:spPr>
          <a:xfrm rot="5400000">
            <a:off x="-31623" y="294448"/>
            <a:ext cx="458534" cy="395288"/>
          </a:xfrm>
          <a:prstGeom prst="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/>
          <p:nvPr/>
        </p:nvSpPr>
        <p:spPr>
          <a:xfrm rot="5400000">
            <a:off x="56502" y="443502"/>
            <a:ext cx="365926" cy="315454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直接连接符 12"/>
          <p:cNvSpPr>
            <a:spLocks noChangeShapeType="1"/>
          </p:cNvSpPr>
          <p:nvPr/>
        </p:nvSpPr>
        <p:spPr bwMode="auto">
          <a:xfrm>
            <a:off x="539582" y="824400"/>
            <a:ext cx="11136482" cy="0"/>
          </a:xfrm>
          <a:prstGeom prst="line">
            <a:avLst/>
          </a:prstGeom>
          <a:noFill/>
          <a:ln w="6350">
            <a:solidFill>
              <a:srgbClr val="BFBFB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515938" y="286150"/>
            <a:ext cx="160401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2800" b="1" dirty="0" smtClean="0">
                <a:solidFill>
                  <a:srgbClr val="3F3F3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改革创新</a:t>
            </a:r>
            <a:endParaRPr lang="zh-CN" altLang="en-US" sz="2800" b="1" dirty="0" smtClean="0">
              <a:solidFill>
                <a:srgbClr val="3F3F3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: 圆角 3"/>
          <p:cNvSpPr/>
          <p:nvPr/>
        </p:nvSpPr>
        <p:spPr>
          <a:xfrm>
            <a:off x="7769559" y="1751720"/>
            <a:ext cx="62578" cy="615386"/>
          </a:xfrm>
          <a:prstGeom prst="roundRect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9" name="矩形: 圆角 4"/>
          <p:cNvSpPr/>
          <p:nvPr/>
        </p:nvSpPr>
        <p:spPr>
          <a:xfrm>
            <a:off x="7769559" y="3295027"/>
            <a:ext cx="62578" cy="615386"/>
          </a:xfrm>
          <a:prstGeom prst="round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0" name="矩形: 圆角 5"/>
          <p:cNvSpPr/>
          <p:nvPr/>
        </p:nvSpPr>
        <p:spPr>
          <a:xfrm>
            <a:off x="7768924" y="4701810"/>
            <a:ext cx="62578" cy="615386"/>
          </a:xfrm>
          <a:prstGeom prst="roundRect">
            <a:avLst/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2" name="文本框 14"/>
          <p:cNvSpPr txBox="1"/>
          <p:nvPr/>
        </p:nvSpPr>
        <p:spPr>
          <a:xfrm>
            <a:off x="887095" y="1946275"/>
            <a:ext cx="3531870" cy="676275"/>
          </a:xfrm>
          <a:prstGeom prst="rect">
            <a:avLst/>
          </a:prstGeom>
        </p:spPr>
        <p:txBody>
          <a:bodyPr vert="horz" wrap="none" lIns="91440" tIns="45720" rIns="91440" bIns="45720"/>
          <a:lstStyle/>
          <a:p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紧紧抓住学生是课堂的主体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矩形: 圆角 6"/>
          <p:cNvSpPr/>
          <p:nvPr/>
        </p:nvSpPr>
        <p:spPr>
          <a:xfrm flipH="1">
            <a:off x="4196200" y="1855225"/>
            <a:ext cx="62583" cy="615386"/>
          </a:xfrm>
          <a:prstGeom prst="round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8" name="矩形: 圆角 7"/>
          <p:cNvSpPr/>
          <p:nvPr/>
        </p:nvSpPr>
        <p:spPr>
          <a:xfrm flipH="1">
            <a:off x="4196200" y="3295027"/>
            <a:ext cx="62583" cy="615386"/>
          </a:xfrm>
          <a:prstGeom prst="round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23" name="矩形: 圆角 8"/>
          <p:cNvSpPr/>
          <p:nvPr/>
        </p:nvSpPr>
        <p:spPr>
          <a:xfrm flipH="1">
            <a:off x="4259065" y="4848495"/>
            <a:ext cx="62583" cy="615386"/>
          </a:xfrm>
          <a:prstGeom prst="round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61" name="文本框 14"/>
          <p:cNvSpPr txBox="1"/>
          <p:nvPr/>
        </p:nvSpPr>
        <p:spPr>
          <a:xfrm>
            <a:off x="1179195" y="3457575"/>
            <a:ext cx="3526155" cy="676275"/>
          </a:xfrm>
          <a:prstGeom prst="rect">
            <a:avLst/>
          </a:prstGeom>
        </p:spPr>
        <p:txBody>
          <a:bodyPr vert="horz" wrap="none" lIns="91440" tIns="45720" rIns="91440" bIns="45720"/>
          <a:lstStyle/>
          <a:p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在共情中催发学生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学习的正能量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2" name="文本框 14"/>
          <p:cNvSpPr txBox="1"/>
          <p:nvPr/>
        </p:nvSpPr>
        <p:spPr>
          <a:xfrm>
            <a:off x="7033260" y="4838065"/>
            <a:ext cx="3427095" cy="500380"/>
          </a:xfrm>
          <a:prstGeom prst="rect">
            <a:avLst/>
          </a:prstGeom>
        </p:spPr>
        <p:txBody>
          <a:bodyPr vert="horz" wrap="none" lIns="91440" tIns="45720" rIns="91440" bIns="45720"/>
          <a:lstStyle/>
          <a:p>
            <a:pPr lvl="2" indent="0" algn="l" eaLnBrk="1" hangingPunct="1">
              <a:lnSpc>
                <a:spcPct val="90000"/>
              </a:lnSpc>
              <a:buClr>
                <a:srgbClr val="0070C0"/>
              </a:buClr>
              <a:buSzPct val="80000"/>
              <a:buFont typeface="Wingdings" panose="05000000000000000000" pitchFamily="2" charset="2"/>
              <a:buNone/>
            </a:pP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打破以教材、教师为中心的课改模式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81940" y="4844415"/>
            <a:ext cx="37153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2" indent="0" algn="l" eaLnBrk="1" hangingPunct="1">
              <a:lnSpc>
                <a:spcPct val="90000"/>
              </a:lnSpc>
              <a:buClr>
                <a:srgbClr val="0070C0"/>
              </a:buClr>
              <a:buSzPct val="80000"/>
              <a:buFont typeface="Wingdings" panose="05000000000000000000" pitchFamily="2" charset="2"/>
              <a:buNone/>
            </a:pP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全面、准确、完整地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2" indent="0" algn="l" eaLnBrk="1" hangingPunct="1">
              <a:lnSpc>
                <a:spcPct val="90000"/>
              </a:lnSpc>
              <a:buClr>
                <a:srgbClr val="0070C0"/>
              </a:buClr>
              <a:buSzPct val="80000"/>
              <a:buFont typeface="Wingdings" panose="05000000000000000000" pitchFamily="2" charset="2"/>
              <a:buNone/>
            </a:pP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贯彻党的教育方针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8189595" y="1946275"/>
            <a:ext cx="323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优秀教师参加各类教学竞赛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189595" y="3291205"/>
            <a:ext cx="2976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推动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以赛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促学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以赛促教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切实提升教师队战斗力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4811395" y="1887855"/>
            <a:ext cx="2405380" cy="3429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2" grpId="0"/>
      <p:bldP spid="17" grpId="0" bldLvl="0" animBg="1"/>
      <p:bldP spid="18" grpId="0" bldLvl="0" animBg="1"/>
      <p:bldP spid="23" grpId="0" bldLvl="0" animBg="1"/>
      <p:bldP spid="61" grpId="0"/>
      <p:bldP spid="62" grpId="0"/>
      <p:bldP spid="63" grpId="0"/>
      <p:bldP spid="64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c1cd5fc733b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-11430"/>
            <a:ext cx="12213590" cy="68656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1915" y="0"/>
            <a:ext cx="12204000" cy="689991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/>
        </p:nvSpPr>
        <p:spPr>
          <a:xfrm rot="5400000">
            <a:off x="-31623" y="294448"/>
            <a:ext cx="458534" cy="395288"/>
          </a:xfrm>
          <a:prstGeom prst="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 rot="5400000">
            <a:off x="56502" y="443502"/>
            <a:ext cx="365926" cy="315454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直接连接符 12"/>
          <p:cNvSpPr>
            <a:spLocks noChangeShapeType="1"/>
          </p:cNvSpPr>
          <p:nvPr/>
        </p:nvSpPr>
        <p:spPr bwMode="auto">
          <a:xfrm>
            <a:off x="539582" y="824400"/>
            <a:ext cx="11136482" cy="0"/>
          </a:xfrm>
          <a:prstGeom prst="line">
            <a:avLst/>
          </a:prstGeom>
          <a:noFill/>
          <a:ln w="6350">
            <a:solidFill>
              <a:srgbClr val="BFBFB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515938" y="286150"/>
            <a:ext cx="267081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3F3F3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课堂革命六步曲</a:t>
            </a:r>
            <a:endParaRPr lang="zh-CN" altLang="en-US" sz="2800" b="1" dirty="0">
              <a:solidFill>
                <a:srgbClr val="3F3F3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2" name="Group 33"/>
          <p:cNvGrpSpPr/>
          <p:nvPr/>
        </p:nvGrpSpPr>
        <p:grpSpPr>
          <a:xfrm>
            <a:off x="3334748" y="2161373"/>
            <a:ext cx="4024330" cy="3540869"/>
            <a:chOff x="2187184" y="1723730"/>
            <a:chExt cx="3475701" cy="3058149"/>
          </a:xfrm>
        </p:grpSpPr>
        <p:grpSp>
          <p:nvGrpSpPr>
            <p:cNvPr id="63" name="Group 9"/>
            <p:cNvGrpSpPr/>
            <p:nvPr/>
          </p:nvGrpSpPr>
          <p:grpSpPr>
            <a:xfrm rot="213443">
              <a:off x="2187184" y="3362127"/>
              <a:ext cx="1677010" cy="1419752"/>
              <a:chOff x="2955668" y="2969079"/>
              <a:chExt cx="1677010" cy="1419752"/>
            </a:xfrm>
          </p:grpSpPr>
          <p:sp>
            <p:nvSpPr>
              <p:cNvPr id="64" name="Freeform 3"/>
              <p:cNvSpPr/>
              <p:nvPr/>
            </p:nvSpPr>
            <p:spPr bwMode="auto">
              <a:xfrm>
                <a:off x="3195729" y="2969079"/>
                <a:ext cx="1436949" cy="1419752"/>
              </a:xfrm>
              <a:custGeom>
                <a:avLst/>
                <a:gdLst/>
                <a:ahLst/>
                <a:cxnLst>
                  <a:cxn ang="0">
                    <a:pos x="32" y="500"/>
                  </a:cxn>
                  <a:cxn ang="0">
                    <a:pos x="14" y="489"/>
                  </a:cxn>
                  <a:cxn ang="0">
                    <a:pos x="15" y="436"/>
                  </a:cxn>
                  <a:cxn ang="0">
                    <a:pos x="441" y="15"/>
                  </a:cxn>
                  <a:cxn ang="0">
                    <a:pos x="495" y="15"/>
                  </a:cxn>
                  <a:cxn ang="0">
                    <a:pos x="494" y="69"/>
                  </a:cxn>
                  <a:cxn ang="0">
                    <a:pos x="68" y="490"/>
                  </a:cxn>
                  <a:cxn ang="0">
                    <a:pos x="32" y="500"/>
                  </a:cxn>
                </a:cxnLst>
                <a:rect l="0" t="0" r="r" b="b"/>
                <a:pathLst>
                  <a:path w="509" h="503">
                    <a:moveTo>
                      <a:pt x="32" y="500"/>
                    </a:moveTo>
                    <a:cubicBezTo>
                      <a:pt x="26" y="498"/>
                      <a:pt x="19" y="495"/>
                      <a:pt x="14" y="489"/>
                    </a:cubicBezTo>
                    <a:cubicBezTo>
                      <a:pt x="0" y="475"/>
                      <a:pt x="0" y="450"/>
                      <a:pt x="15" y="436"/>
                    </a:cubicBezTo>
                    <a:cubicBezTo>
                      <a:pt x="441" y="15"/>
                      <a:pt x="441" y="15"/>
                      <a:pt x="441" y="15"/>
                    </a:cubicBezTo>
                    <a:cubicBezTo>
                      <a:pt x="456" y="0"/>
                      <a:pt x="480" y="0"/>
                      <a:pt x="495" y="15"/>
                    </a:cubicBezTo>
                    <a:cubicBezTo>
                      <a:pt x="509" y="30"/>
                      <a:pt x="509" y="54"/>
                      <a:pt x="494" y="69"/>
                    </a:cubicBezTo>
                    <a:cubicBezTo>
                      <a:pt x="68" y="490"/>
                      <a:pt x="68" y="490"/>
                      <a:pt x="68" y="490"/>
                    </a:cubicBezTo>
                    <a:cubicBezTo>
                      <a:pt x="58" y="499"/>
                      <a:pt x="44" y="503"/>
                      <a:pt x="32" y="5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105874" tIns="52937" rIns="105874" bIns="52937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76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5" name="Round Same Side Corner Rectangle 4"/>
              <p:cNvSpPr/>
              <p:nvPr/>
            </p:nvSpPr>
            <p:spPr bwMode="auto">
              <a:xfrm rot="13500000">
                <a:off x="3568110" y="3071025"/>
                <a:ext cx="343555" cy="1568440"/>
              </a:xfrm>
              <a:prstGeom prst="round2SameRect">
                <a:avLst>
                  <a:gd name="adj1" fmla="val 16667"/>
                  <a:gd name="adj2" fmla="val 22024"/>
                </a:avLst>
              </a:pr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05874" tIns="52937" rIns="105874" bIns="52937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76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7" name="Group 10"/>
            <p:cNvGrpSpPr/>
            <p:nvPr/>
          </p:nvGrpSpPr>
          <p:grpSpPr>
            <a:xfrm>
              <a:off x="3488641" y="1723730"/>
              <a:ext cx="2174244" cy="2174244"/>
              <a:chOff x="4220769" y="1605276"/>
              <a:chExt cx="1739904" cy="1739904"/>
            </a:xfrm>
          </p:grpSpPr>
          <p:sp>
            <p:nvSpPr>
              <p:cNvPr id="68" name="Donut 8"/>
              <p:cNvSpPr/>
              <p:nvPr/>
            </p:nvSpPr>
            <p:spPr>
              <a:xfrm>
                <a:off x="4226913" y="1723333"/>
                <a:ext cx="1615494" cy="1589162"/>
              </a:xfrm>
              <a:prstGeom prst="donut">
                <a:avLst>
                  <a:gd name="adj" fmla="val 7174"/>
                </a:avLst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50000">
                    <a:schemeClr val="bg2">
                      <a:lumMod val="85000"/>
                    </a:schemeClr>
                  </a:gs>
                </a:gsLst>
                <a:lin ang="13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sz="76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9" name="Donut 7"/>
              <p:cNvSpPr/>
              <p:nvPr/>
            </p:nvSpPr>
            <p:spPr>
              <a:xfrm>
                <a:off x="4220769" y="1605276"/>
                <a:ext cx="1739904" cy="1739904"/>
              </a:xfrm>
              <a:prstGeom prst="donut">
                <a:avLst>
                  <a:gd name="adj" fmla="val 9286"/>
                </a:avLst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50000">
                    <a:schemeClr val="bg2">
                      <a:lumMod val="8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sz="76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0" name="Group 39"/>
          <p:cNvGrpSpPr/>
          <p:nvPr/>
        </p:nvGrpSpPr>
        <p:grpSpPr>
          <a:xfrm>
            <a:off x="5292042" y="4505830"/>
            <a:ext cx="843077" cy="843075"/>
            <a:chOff x="3926454" y="3754605"/>
            <a:chExt cx="728142" cy="728140"/>
          </a:xfrm>
        </p:grpSpPr>
        <p:sp>
          <p:nvSpPr>
            <p:cNvPr id="71" name="Oval 14"/>
            <p:cNvSpPr/>
            <p:nvPr/>
          </p:nvSpPr>
          <p:spPr>
            <a:xfrm rot="20300499">
              <a:off x="3926454" y="3754605"/>
              <a:ext cx="728142" cy="7281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lnSpc>
                  <a:spcPct val="120000"/>
                </a:lnSpc>
              </a:pPr>
              <a:endParaRPr lang="zh-CN" alt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Freeform 170"/>
            <p:cNvSpPr>
              <a:spLocks noEditPoints="1"/>
            </p:cNvSpPr>
            <p:nvPr/>
          </p:nvSpPr>
          <p:spPr bwMode="auto">
            <a:xfrm>
              <a:off x="4134391" y="3986705"/>
              <a:ext cx="312266" cy="263940"/>
            </a:xfrm>
            <a:custGeom>
              <a:avLst/>
              <a:gdLst/>
              <a:ahLst/>
              <a:cxnLst>
                <a:cxn ang="0">
                  <a:pos x="244" y="216"/>
                </a:cxn>
                <a:cxn ang="0">
                  <a:pos x="12" y="216"/>
                </a:cxn>
                <a:cxn ang="0">
                  <a:pos x="0" y="204"/>
                </a:cxn>
                <a:cxn ang="0">
                  <a:pos x="0" y="12"/>
                </a:cxn>
                <a:cxn ang="0">
                  <a:pos x="12" y="0"/>
                </a:cxn>
                <a:cxn ang="0">
                  <a:pos x="24" y="12"/>
                </a:cxn>
                <a:cxn ang="0">
                  <a:pos x="24" y="164"/>
                </a:cxn>
                <a:cxn ang="0">
                  <a:pos x="24" y="192"/>
                </a:cxn>
                <a:cxn ang="0">
                  <a:pos x="244" y="192"/>
                </a:cxn>
                <a:cxn ang="0">
                  <a:pos x="256" y="204"/>
                </a:cxn>
                <a:cxn ang="0">
                  <a:pos x="244" y="216"/>
                </a:cxn>
                <a:cxn ang="0">
                  <a:pos x="216" y="180"/>
                </a:cxn>
                <a:cxn ang="0">
                  <a:pos x="192" y="180"/>
                </a:cxn>
                <a:cxn ang="0">
                  <a:pos x="180" y="168"/>
                </a:cxn>
                <a:cxn ang="0">
                  <a:pos x="180" y="84"/>
                </a:cxn>
                <a:cxn ang="0">
                  <a:pos x="192" y="72"/>
                </a:cxn>
                <a:cxn ang="0">
                  <a:pos x="216" y="72"/>
                </a:cxn>
                <a:cxn ang="0">
                  <a:pos x="228" y="84"/>
                </a:cxn>
                <a:cxn ang="0">
                  <a:pos x="228" y="168"/>
                </a:cxn>
                <a:cxn ang="0">
                  <a:pos x="216" y="180"/>
                </a:cxn>
                <a:cxn ang="0">
                  <a:pos x="148" y="180"/>
                </a:cxn>
                <a:cxn ang="0">
                  <a:pos x="124" y="180"/>
                </a:cxn>
                <a:cxn ang="0">
                  <a:pos x="112" y="168"/>
                </a:cxn>
                <a:cxn ang="0">
                  <a:pos x="112" y="36"/>
                </a:cxn>
                <a:cxn ang="0">
                  <a:pos x="124" y="24"/>
                </a:cxn>
                <a:cxn ang="0">
                  <a:pos x="148" y="24"/>
                </a:cxn>
                <a:cxn ang="0">
                  <a:pos x="160" y="36"/>
                </a:cxn>
                <a:cxn ang="0">
                  <a:pos x="160" y="168"/>
                </a:cxn>
                <a:cxn ang="0">
                  <a:pos x="148" y="180"/>
                </a:cxn>
                <a:cxn ang="0">
                  <a:pos x="80" y="180"/>
                </a:cxn>
                <a:cxn ang="0">
                  <a:pos x="56" y="180"/>
                </a:cxn>
                <a:cxn ang="0">
                  <a:pos x="44" y="168"/>
                </a:cxn>
                <a:cxn ang="0">
                  <a:pos x="44" y="144"/>
                </a:cxn>
                <a:cxn ang="0">
                  <a:pos x="56" y="132"/>
                </a:cxn>
                <a:cxn ang="0">
                  <a:pos x="80" y="132"/>
                </a:cxn>
                <a:cxn ang="0">
                  <a:pos x="92" y="144"/>
                </a:cxn>
                <a:cxn ang="0">
                  <a:pos x="92" y="168"/>
                </a:cxn>
                <a:cxn ang="0">
                  <a:pos x="80" y="180"/>
                </a:cxn>
              </a:cxnLst>
              <a:rect l="0" t="0" r="r" b="b"/>
              <a:pathLst>
                <a:path w="256" h="216">
                  <a:moveTo>
                    <a:pt x="244" y="216"/>
                  </a:moveTo>
                  <a:cubicBezTo>
                    <a:pt x="12" y="216"/>
                    <a:pt x="12" y="216"/>
                    <a:pt x="12" y="216"/>
                  </a:cubicBezTo>
                  <a:cubicBezTo>
                    <a:pt x="5" y="216"/>
                    <a:pt x="0" y="211"/>
                    <a:pt x="0" y="20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92"/>
                    <a:pt x="24" y="192"/>
                    <a:pt x="24" y="192"/>
                  </a:cubicBezTo>
                  <a:cubicBezTo>
                    <a:pt x="244" y="192"/>
                    <a:pt x="244" y="192"/>
                    <a:pt x="244" y="192"/>
                  </a:cubicBezTo>
                  <a:cubicBezTo>
                    <a:pt x="251" y="192"/>
                    <a:pt x="256" y="197"/>
                    <a:pt x="256" y="204"/>
                  </a:cubicBezTo>
                  <a:cubicBezTo>
                    <a:pt x="256" y="211"/>
                    <a:pt x="251" y="216"/>
                    <a:pt x="244" y="216"/>
                  </a:cubicBezTo>
                  <a:moveTo>
                    <a:pt x="216" y="180"/>
                  </a:moveTo>
                  <a:cubicBezTo>
                    <a:pt x="192" y="180"/>
                    <a:pt x="192" y="180"/>
                    <a:pt x="192" y="180"/>
                  </a:cubicBezTo>
                  <a:cubicBezTo>
                    <a:pt x="185" y="180"/>
                    <a:pt x="180" y="175"/>
                    <a:pt x="180" y="168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80" y="77"/>
                    <a:pt x="185" y="72"/>
                    <a:pt x="192" y="72"/>
                  </a:cubicBezTo>
                  <a:cubicBezTo>
                    <a:pt x="216" y="72"/>
                    <a:pt x="216" y="72"/>
                    <a:pt x="216" y="72"/>
                  </a:cubicBezTo>
                  <a:cubicBezTo>
                    <a:pt x="223" y="72"/>
                    <a:pt x="228" y="77"/>
                    <a:pt x="228" y="84"/>
                  </a:cubicBezTo>
                  <a:cubicBezTo>
                    <a:pt x="228" y="168"/>
                    <a:pt x="228" y="168"/>
                    <a:pt x="228" y="168"/>
                  </a:cubicBezTo>
                  <a:cubicBezTo>
                    <a:pt x="228" y="175"/>
                    <a:pt x="223" y="180"/>
                    <a:pt x="216" y="180"/>
                  </a:cubicBezTo>
                  <a:moveTo>
                    <a:pt x="148" y="180"/>
                  </a:moveTo>
                  <a:cubicBezTo>
                    <a:pt x="124" y="180"/>
                    <a:pt x="124" y="180"/>
                    <a:pt x="124" y="180"/>
                  </a:cubicBezTo>
                  <a:cubicBezTo>
                    <a:pt x="117" y="180"/>
                    <a:pt x="112" y="175"/>
                    <a:pt x="112" y="168"/>
                  </a:cubicBezTo>
                  <a:cubicBezTo>
                    <a:pt x="112" y="36"/>
                    <a:pt x="112" y="36"/>
                    <a:pt x="112" y="36"/>
                  </a:cubicBezTo>
                  <a:cubicBezTo>
                    <a:pt x="112" y="29"/>
                    <a:pt x="117" y="24"/>
                    <a:pt x="124" y="24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55" y="24"/>
                    <a:pt x="160" y="29"/>
                    <a:pt x="160" y="36"/>
                  </a:cubicBezTo>
                  <a:cubicBezTo>
                    <a:pt x="160" y="168"/>
                    <a:pt x="160" y="168"/>
                    <a:pt x="160" y="168"/>
                  </a:cubicBezTo>
                  <a:cubicBezTo>
                    <a:pt x="160" y="175"/>
                    <a:pt x="155" y="180"/>
                    <a:pt x="148" y="180"/>
                  </a:cubicBezTo>
                  <a:moveTo>
                    <a:pt x="80" y="180"/>
                  </a:moveTo>
                  <a:cubicBezTo>
                    <a:pt x="56" y="180"/>
                    <a:pt x="56" y="180"/>
                    <a:pt x="56" y="180"/>
                  </a:cubicBezTo>
                  <a:cubicBezTo>
                    <a:pt x="49" y="180"/>
                    <a:pt x="44" y="175"/>
                    <a:pt x="44" y="168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4" y="137"/>
                    <a:pt x="49" y="132"/>
                    <a:pt x="56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7" y="132"/>
                    <a:pt x="92" y="137"/>
                    <a:pt x="92" y="144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92" y="175"/>
                    <a:pt x="87" y="180"/>
                    <a:pt x="80" y="18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4" name="Group 36"/>
          <p:cNvGrpSpPr/>
          <p:nvPr/>
        </p:nvGrpSpPr>
        <p:grpSpPr>
          <a:xfrm>
            <a:off x="6909466" y="2047671"/>
            <a:ext cx="843077" cy="843075"/>
            <a:chOff x="5274567" y="1625529"/>
            <a:chExt cx="728142" cy="728140"/>
          </a:xfrm>
        </p:grpSpPr>
        <p:sp>
          <p:nvSpPr>
            <p:cNvPr id="75" name="Oval 12"/>
            <p:cNvSpPr/>
            <p:nvPr/>
          </p:nvSpPr>
          <p:spPr>
            <a:xfrm rot="20300499">
              <a:off x="5274567" y="1625529"/>
              <a:ext cx="728142" cy="7281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lnSpc>
                  <a:spcPct val="120000"/>
                </a:lnSpc>
              </a:pPr>
              <a:endParaRPr lang="zh-CN" alt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6" name="Freeform 173"/>
            <p:cNvSpPr>
              <a:spLocks noEditPoints="1"/>
            </p:cNvSpPr>
            <p:nvPr/>
          </p:nvSpPr>
          <p:spPr bwMode="auto">
            <a:xfrm>
              <a:off x="5482504" y="1832846"/>
              <a:ext cx="312266" cy="313506"/>
            </a:xfrm>
            <a:custGeom>
              <a:avLst/>
              <a:gdLst/>
              <a:ahLst/>
              <a:cxnLst>
                <a:cxn ang="0">
                  <a:pos x="128" y="256"/>
                </a:cxn>
                <a:cxn ang="0">
                  <a:pos x="0" y="128"/>
                </a:cxn>
                <a:cxn ang="0">
                  <a:pos x="128" y="0"/>
                </a:cxn>
                <a:cxn ang="0">
                  <a:pos x="256" y="128"/>
                </a:cxn>
                <a:cxn ang="0">
                  <a:pos x="128" y="256"/>
                </a:cxn>
                <a:cxn ang="0">
                  <a:pos x="24" y="128"/>
                </a:cxn>
                <a:cxn ang="0">
                  <a:pos x="128" y="128"/>
                </a:cxn>
                <a:cxn ang="0">
                  <a:pos x="128" y="24"/>
                </a:cxn>
                <a:cxn ang="0">
                  <a:pos x="24" y="128"/>
                </a:cxn>
              </a:cxnLst>
              <a:rect l="0" t="0" r="r" b="b"/>
              <a:pathLst>
                <a:path w="256" h="256">
                  <a:moveTo>
                    <a:pt x="128" y="256"/>
                  </a:moveTo>
                  <a:cubicBezTo>
                    <a:pt x="57" y="256"/>
                    <a:pt x="0" y="199"/>
                    <a:pt x="0" y="128"/>
                  </a:cubicBezTo>
                  <a:cubicBezTo>
                    <a:pt x="0" y="57"/>
                    <a:pt x="57" y="0"/>
                    <a:pt x="128" y="0"/>
                  </a:cubicBezTo>
                  <a:cubicBezTo>
                    <a:pt x="199" y="0"/>
                    <a:pt x="256" y="57"/>
                    <a:pt x="256" y="128"/>
                  </a:cubicBezTo>
                  <a:cubicBezTo>
                    <a:pt x="256" y="199"/>
                    <a:pt x="199" y="256"/>
                    <a:pt x="128" y="256"/>
                  </a:cubicBezTo>
                  <a:moveTo>
                    <a:pt x="24" y="128"/>
                  </a:moveTo>
                  <a:cubicBezTo>
                    <a:pt x="128" y="128"/>
                    <a:pt x="128" y="128"/>
                    <a:pt x="128" y="128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71" y="24"/>
                    <a:pt x="24" y="71"/>
                    <a:pt x="24" y="128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7" name="Group 37"/>
          <p:cNvGrpSpPr/>
          <p:nvPr/>
        </p:nvGrpSpPr>
        <p:grpSpPr>
          <a:xfrm>
            <a:off x="7024527" y="3847277"/>
            <a:ext cx="843077" cy="843075"/>
            <a:chOff x="5373943" y="3179798"/>
            <a:chExt cx="728142" cy="728140"/>
          </a:xfrm>
        </p:grpSpPr>
        <p:sp>
          <p:nvSpPr>
            <p:cNvPr id="78" name="Oval 13"/>
            <p:cNvSpPr/>
            <p:nvPr/>
          </p:nvSpPr>
          <p:spPr>
            <a:xfrm rot="20300499">
              <a:off x="5373943" y="3179798"/>
              <a:ext cx="728142" cy="7281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lnSpc>
                  <a:spcPct val="120000"/>
                </a:lnSpc>
              </a:pPr>
              <a:endParaRPr lang="zh-CN" alt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9" name="Freeform 182"/>
            <p:cNvSpPr>
              <a:spLocks noEditPoints="1"/>
            </p:cNvSpPr>
            <p:nvPr/>
          </p:nvSpPr>
          <p:spPr bwMode="auto">
            <a:xfrm>
              <a:off x="5581880" y="3387734"/>
              <a:ext cx="312266" cy="312266"/>
            </a:xfrm>
            <a:custGeom>
              <a:avLst/>
              <a:gdLst/>
              <a:ahLst/>
              <a:cxnLst>
                <a:cxn ang="0">
                  <a:pos x="128" y="256"/>
                </a:cxn>
                <a:cxn ang="0">
                  <a:pos x="0" y="128"/>
                </a:cxn>
                <a:cxn ang="0">
                  <a:pos x="128" y="0"/>
                </a:cxn>
                <a:cxn ang="0">
                  <a:pos x="256" y="128"/>
                </a:cxn>
                <a:cxn ang="0">
                  <a:pos x="128" y="256"/>
                </a:cxn>
                <a:cxn ang="0">
                  <a:pos x="128" y="24"/>
                </a:cxn>
                <a:cxn ang="0">
                  <a:pos x="24" y="128"/>
                </a:cxn>
                <a:cxn ang="0">
                  <a:pos x="128" y="232"/>
                </a:cxn>
                <a:cxn ang="0">
                  <a:pos x="232" y="128"/>
                </a:cxn>
                <a:cxn ang="0">
                  <a:pos x="128" y="24"/>
                </a:cxn>
                <a:cxn ang="0">
                  <a:pos x="180" y="140"/>
                </a:cxn>
                <a:cxn ang="0">
                  <a:pos x="156" y="140"/>
                </a:cxn>
                <a:cxn ang="0">
                  <a:pos x="140" y="140"/>
                </a:cxn>
                <a:cxn ang="0">
                  <a:pos x="128" y="140"/>
                </a:cxn>
                <a:cxn ang="0">
                  <a:pos x="116" y="128"/>
                </a:cxn>
                <a:cxn ang="0">
                  <a:pos x="116" y="56"/>
                </a:cxn>
                <a:cxn ang="0">
                  <a:pos x="128" y="44"/>
                </a:cxn>
                <a:cxn ang="0">
                  <a:pos x="140" y="56"/>
                </a:cxn>
                <a:cxn ang="0">
                  <a:pos x="140" y="116"/>
                </a:cxn>
                <a:cxn ang="0">
                  <a:pos x="156" y="116"/>
                </a:cxn>
                <a:cxn ang="0">
                  <a:pos x="180" y="116"/>
                </a:cxn>
                <a:cxn ang="0">
                  <a:pos x="192" y="128"/>
                </a:cxn>
                <a:cxn ang="0">
                  <a:pos x="180" y="140"/>
                </a:cxn>
              </a:cxnLst>
              <a:rect l="0" t="0" r="r" b="b"/>
              <a:pathLst>
                <a:path w="256" h="256">
                  <a:moveTo>
                    <a:pt x="128" y="256"/>
                  </a:moveTo>
                  <a:cubicBezTo>
                    <a:pt x="57" y="256"/>
                    <a:pt x="0" y="199"/>
                    <a:pt x="0" y="128"/>
                  </a:cubicBezTo>
                  <a:cubicBezTo>
                    <a:pt x="0" y="57"/>
                    <a:pt x="57" y="0"/>
                    <a:pt x="128" y="0"/>
                  </a:cubicBezTo>
                  <a:cubicBezTo>
                    <a:pt x="199" y="0"/>
                    <a:pt x="256" y="57"/>
                    <a:pt x="256" y="128"/>
                  </a:cubicBezTo>
                  <a:cubicBezTo>
                    <a:pt x="256" y="199"/>
                    <a:pt x="199" y="256"/>
                    <a:pt x="128" y="256"/>
                  </a:cubicBezTo>
                  <a:moveTo>
                    <a:pt x="128" y="24"/>
                  </a:moveTo>
                  <a:cubicBezTo>
                    <a:pt x="71" y="24"/>
                    <a:pt x="24" y="71"/>
                    <a:pt x="24" y="128"/>
                  </a:cubicBezTo>
                  <a:cubicBezTo>
                    <a:pt x="24" y="185"/>
                    <a:pt x="71" y="232"/>
                    <a:pt x="128" y="232"/>
                  </a:cubicBezTo>
                  <a:cubicBezTo>
                    <a:pt x="185" y="232"/>
                    <a:pt x="232" y="185"/>
                    <a:pt x="232" y="128"/>
                  </a:cubicBezTo>
                  <a:cubicBezTo>
                    <a:pt x="232" y="71"/>
                    <a:pt x="185" y="24"/>
                    <a:pt x="128" y="24"/>
                  </a:cubicBezTo>
                  <a:moveTo>
                    <a:pt x="180" y="140"/>
                  </a:moveTo>
                  <a:cubicBezTo>
                    <a:pt x="156" y="140"/>
                    <a:pt x="156" y="140"/>
                    <a:pt x="156" y="140"/>
                  </a:cubicBezTo>
                  <a:cubicBezTo>
                    <a:pt x="140" y="140"/>
                    <a:pt x="140" y="140"/>
                    <a:pt x="140" y="140"/>
                  </a:cubicBezTo>
                  <a:cubicBezTo>
                    <a:pt x="128" y="140"/>
                    <a:pt x="128" y="140"/>
                    <a:pt x="128" y="140"/>
                  </a:cubicBezTo>
                  <a:cubicBezTo>
                    <a:pt x="121" y="140"/>
                    <a:pt x="116" y="135"/>
                    <a:pt x="116" y="128"/>
                  </a:cubicBezTo>
                  <a:cubicBezTo>
                    <a:pt x="116" y="56"/>
                    <a:pt x="116" y="56"/>
                    <a:pt x="116" y="56"/>
                  </a:cubicBezTo>
                  <a:cubicBezTo>
                    <a:pt x="116" y="49"/>
                    <a:pt x="121" y="44"/>
                    <a:pt x="128" y="44"/>
                  </a:cubicBezTo>
                  <a:cubicBezTo>
                    <a:pt x="135" y="44"/>
                    <a:pt x="140" y="49"/>
                    <a:pt x="140" y="56"/>
                  </a:cubicBezTo>
                  <a:cubicBezTo>
                    <a:pt x="140" y="116"/>
                    <a:pt x="140" y="116"/>
                    <a:pt x="140" y="116"/>
                  </a:cubicBezTo>
                  <a:cubicBezTo>
                    <a:pt x="156" y="116"/>
                    <a:pt x="156" y="116"/>
                    <a:pt x="156" y="116"/>
                  </a:cubicBezTo>
                  <a:cubicBezTo>
                    <a:pt x="180" y="116"/>
                    <a:pt x="180" y="116"/>
                    <a:pt x="180" y="116"/>
                  </a:cubicBezTo>
                  <a:cubicBezTo>
                    <a:pt x="187" y="116"/>
                    <a:pt x="192" y="121"/>
                    <a:pt x="192" y="128"/>
                  </a:cubicBezTo>
                  <a:cubicBezTo>
                    <a:pt x="192" y="135"/>
                    <a:pt x="187" y="140"/>
                    <a:pt x="180" y="14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0" name="Group 35"/>
          <p:cNvGrpSpPr/>
          <p:nvPr/>
        </p:nvGrpSpPr>
        <p:grpSpPr>
          <a:xfrm>
            <a:off x="5162383" y="1600992"/>
            <a:ext cx="843077" cy="843075"/>
            <a:chOff x="3765661" y="1239745"/>
            <a:chExt cx="728142" cy="728140"/>
          </a:xfrm>
        </p:grpSpPr>
        <p:sp>
          <p:nvSpPr>
            <p:cNvPr id="81" name="Oval 11"/>
            <p:cNvSpPr/>
            <p:nvPr/>
          </p:nvSpPr>
          <p:spPr>
            <a:xfrm rot="20300499">
              <a:off x="3765661" y="1239745"/>
              <a:ext cx="728142" cy="7281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lnSpc>
                  <a:spcPct val="120000"/>
                </a:lnSpc>
              </a:pPr>
              <a:endParaRPr lang="zh-CN" alt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2" name="Freeform 221"/>
            <p:cNvSpPr>
              <a:spLocks noEditPoints="1"/>
            </p:cNvSpPr>
            <p:nvPr/>
          </p:nvSpPr>
          <p:spPr bwMode="auto">
            <a:xfrm>
              <a:off x="4012631" y="1447681"/>
              <a:ext cx="234200" cy="312266"/>
            </a:xfrm>
            <a:custGeom>
              <a:avLst/>
              <a:gdLst/>
              <a:ahLst/>
              <a:cxnLst>
                <a:cxn ang="0">
                  <a:pos x="96" y="256"/>
                </a:cxn>
                <a:cxn ang="0">
                  <a:pos x="0" y="96"/>
                </a:cxn>
                <a:cxn ang="0">
                  <a:pos x="96" y="0"/>
                </a:cxn>
                <a:cxn ang="0">
                  <a:pos x="192" y="96"/>
                </a:cxn>
                <a:cxn ang="0">
                  <a:pos x="96" y="256"/>
                </a:cxn>
                <a:cxn ang="0">
                  <a:pos x="96" y="32"/>
                </a:cxn>
                <a:cxn ang="0">
                  <a:pos x="32" y="96"/>
                </a:cxn>
                <a:cxn ang="0">
                  <a:pos x="96" y="160"/>
                </a:cxn>
                <a:cxn ang="0">
                  <a:pos x="160" y="96"/>
                </a:cxn>
                <a:cxn ang="0">
                  <a:pos x="96" y="32"/>
                </a:cxn>
                <a:cxn ang="0">
                  <a:pos x="96" y="128"/>
                </a:cxn>
                <a:cxn ang="0">
                  <a:pos x="64" y="96"/>
                </a:cxn>
                <a:cxn ang="0">
                  <a:pos x="96" y="64"/>
                </a:cxn>
                <a:cxn ang="0">
                  <a:pos x="128" y="96"/>
                </a:cxn>
                <a:cxn ang="0">
                  <a:pos x="96" y="128"/>
                </a:cxn>
              </a:cxnLst>
              <a:rect l="0" t="0" r="r" b="b"/>
              <a:pathLst>
                <a:path w="192" h="256">
                  <a:moveTo>
                    <a:pt x="96" y="256"/>
                  </a:moveTo>
                  <a:cubicBezTo>
                    <a:pt x="96" y="256"/>
                    <a:pt x="0" y="149"/>
                    <a:pt x="0" y="96"/>
                  </a:cubicBezTo>
                  <a:cubicBezTo>
                    <a:pt x="0" y="43"/>
                    <a:pt x="43" y="0"/>
                    <a:pt x="96" y="0"/>
                  </a:cubicBezTo>
                  <a:cubicBezTo>
                    <a:pt x="149" y="0"/>
                    <a:pt x="192" y="43"/>
                    <a:pt x="192" y="96"/>
                  </a:cubicBezTo>
                  <a:cubicBezTo>
                    <a:pt x="192" y="149"/>
                    <a:pt x="96" y="256"/>
                    <a:pt x="96" y="256"/>
                  </a:cubicBezTo>
                  <a:moveTo>
                    <a:pt x="96" y="32"/>
                  </a:moveTo>
                  <a:cubicBezTo>
                    <a:pt x="61" y="32"/>
                    <a:pt x="32" y="61"/>
                    <a:pt x="32" y="96"/>
                  </a:cubicBezTo>
                  <a:cubicBezTo>
                    <a:pt x="32" y="131"/>
                    <a:pt x="61" y="160"/>
                    <a:pt x="96" y="160"/>
                  </a:cubicBezTo>
                  <a:cubicBezTo>
                    <a:pt x="131" y="160"/>
                    <a:pt x="160" y="131"/>
                    <a:pt x="160" y="96"/>
                  </a:cubicBezTo>
                  <a:cubicBezTo>
                    <a:pt x="160" y="61"/>
                    <a:pt x="131" y="32"/>
                    <a:pt x="96" y="32"/>
                  </a:cubicBezTo>
                  <a:moveTo>
                    <a:pt x="96" y="128"/>
                  </a:moveTo>
                  <a:cubicBezTo>
                    <a:pt x="78" y="128"/>
                    <a:pt x="64" y="114"/>
                    <a:pt x="64" y="96"/>
                  </a:cubicBezTo>
                  <a:cubicBezTo>
                    <a:pt x="64" y="78"/>
                    <a:pt x="78" y="64"/>
                    <a:pt x="96" y="64"/>
                  </a:cubicBezTo>
                  <a:cubicBezTo>
                    <a:pt x="114" y="64"/>
                    <a:pt x="128" y="78"/>
                    <a:pt x="128" y="96"/>
                  </a:cubicBezTo>
                  <a:cubicBezTo>
                    <a:pt x="128" y="114"/>
                    <a:pt x="114" y="128"/>
                    <a:pt x="96" y="128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Group 34"/>
          <p:cNvGrpSpPr/>
          <p:nvPr/>
        </p:nvGrpSpPr>
        <p:grpSpPr>
          <a:xfrm>
            <a:off x="4197688" y="3124535"/>
            <a:ext cx="843077" cy="843075"/>
            <a:chOff x="2932481" y="2555586"/>
            <a:chExt cx="728142" cy="728140"/>
          </a:xfrm>
        </p:grpSpPr>
        <p:sp>
          <p:nvSpPr>
            <p:cNvPr id="84" name="Oval 15"/>
            <p:cNvSpPr/>
            <p:nvPr/>
          </p:nvSpPr>
          <p:spPr>
            <a:xfrm rot="20300499">
              <a:off x="2932481" y="2555586"/>
              <a:ext cx="728142" cy="7281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lnSpc>
                  <a:spcPct val="120000"/>
                </a:lnSpc>
              </a:pPr>
              <a:endParaRPr lang="zh-CN" alt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" name="Freeform 86"/>
            <p:cNvSpPr>
              <a:spLocks noEditPoints="1"/>
            </p:cNvSpPr>
            <p:nvPr/>
          </p:nvSpPr>
          <p:spPr bwMode="auto">
            <a:xfrm>
              <a:off x="3136701" y="2819903"/>
              <a:ext cx="319702" cy="199504"/>
            </a:xfrm>
            <a:custGeom>
              <a:avLst/>
              <a:gdLst/>
              <a:ahLst/>
              <a:cxnLst>
                <a:cxn ang="0">
                  <a:pos x="244" y="160"/>
                </a:cxn>
                <a:cxn ang="0">
                  <a:pos x="232" y="160"/>
                </a:cxn>
                <a:cxn ang="0">
                  <a:pos x="24" y="160"/>
                </a:cxn>
                <a:cxn ang="0">
                  <a:pos x="12" y="160"/>
                </a:cxn>
                <a:cxn ang="0">
                  <a:pos x="0" y="148"/>
                </a:cxn>
                <a:cxn ang="0">
                  <a:pos x="0" y="128"/>
                </a:cxn>
                <a:cxn ang="0">
                  <a:pos x="24" y="128"/>
                </a:cxn>
                <a:cxn ang="0">
                  <a:pos x="24" y="12"/>
                </a:cxn>
                <a:cxn ang="0">
                  <a:pos x="36" y="0"/>
                </a:cxn>
                <a:cxn ang="0">
                  <a:pos x="220" y="0"/>
                </a:cxn>
                <a:cxn ang="0">
                  <a:pos x="232" y="12"/>
                </a:cxn>
                <a:cxn ang="0">
                  <a:pos x="232" y="128"/>
                </a:cxn>
                <a:cxn ang="0">
                  <a:pos x="256" y="128"/>
                </a:cxn>
                <a:cxn ang="0">
                  <a:pos x="256" y="148"/>
                </a:cxn>
                <a:cxn ang="0">
                  <a:pos x="244" y="160"/>
                </a:cxn>
                <a:cxn ang="0">
                  <a:pos x="100" y="148"/>
                </a:cxn>
                <a:cxn ang="0">
                  <a:pos x="156" y="148"/>
                </a:cxn>
                <a:cxn ang="0">
                  <a:pos x="156" y="140"/>
                </a:cxn>
                <a:cxn ang="0">
                  <a:pos x="100" y="140"/>
                </a:cxn>
                <a:cxn ang="0">
                  <a:pos x="100" y="148"/>
                </a:cxn>
                <a:cxn ang="0">
                  <a:pos x="216" y="16"/>
                </a:cxn>
                <a:cxn ang="0">
                  <a:pos x="40" y="16"/>
                </a:cxn>
                <a:cxn ang="0">
                  <a:pos x="40" y="120"/>
                </a:cxn>
                <a:cxn ang="0">
                  <a:pos x="216" y="120"/>
                </a:cxn>
                <a:cxn ang="0">
                  <a:pos x="216" y="16"/>
                </a:cxn>
              </a:cxnLst>
              <a:rect l="0" t="0" r="r" b="b"/>
              <a:pathLst>
                <a:path w="256" h="160">
                  <a:moveTo>
                    <a:pt x="244" y="160"/>
                  </a:moveTo>
                  <a:cubicBezTo>
                    <a:pt x="232" y="160"/>
                    <a:pt x="232" y="160"/>
                    <a:pt x="232" y="160"/>
                  </a:cubicBezTo>
                  <a:cubicBezTo>
                    <a:pt x="24" y="160"/>
                    <a:pt x="24" y="160"/>
                    <a:pt x="24" y="160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5" y="160"/>
                    <a:pt x="0" y="155"/>
                    <a:pt x="0" y="14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5"/>
                    <a:pt x="29" y="0"/>
                    <a:pt x="36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7" y="0"/>
                    <a:pt x="232" y="5"/>
                    <a:pt x="232" y="12"/>
                  </a:cubicBezTo>
                  <a:cubicBezTo>
                    <a:pt x="232" y="128"/>
                    <a:pt x="232" y="128"/>
                    <a:pt x="232" y="128"/>
                  </a:cubicBezTo>
                  <a:cubicBezTo>
                    <a:pt x="256" y="128"/>
                    <a:pt x="256" y="128"/>
                    <a:pt x="256" y="128"/>
                  </a:cubicBezTo>
                  <a:cubicBezTo>
                    <a:pt x="256" y="148"/>
                    <a:pt x="256" y="148"/>
                    <a:pt x="256" y="148"/>
                  </a:cubicBezTo>
                  <a:cubicBezTo>
                    <a:pt x="256" y="155"/>
                    <a:pt x="251" y="160"/>
                    <a:pt x="244" y="160"/>
                  </a:cubicBezTo>
                  <a:moveTo>
                    <a:pt x="100" y="148"/>
                  </a:moveTo>
                  <a:cubicBezTo>
                    <a:pt x="156" y="148"/>
                    <a:pt x="156" y="148"/>
                    <a:pt x="156" y="148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48"/>
                  </a:lnTo>
                  <a:close/>
                  <a:moveTo>
                    <a:pt x="216" y="16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216" y="120"/>
                    <a:pt x="216" y="120"/>
                    <a:pt x="216" y="120"/>
                  </a:cubicBezTo>
                  <a:lnTo>
                    <a:pt x="216" y="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6" name="Footer Text"/>
          <p:cNvSpPr txBox="1"/>
          <p:nvPr/>
        </p:nvSpPr>
        <p:spPr>
          <a:xfrm flipH="1">
            <a:off x="2574434" y="3206184"/>
            <a:ext cx="2276542" cy="516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116965">
              <a:lnSpc>
                <a:spcPct val="120000"/>
              </a:lnSpc>
              <a:defRPr/>
            </a:pPr>
            <a:r>
              <a:rPr lang="zh-CN" altLang="en-US" sz="2800" b="1">
                <a:sym typeface="+mn-ea"/>
              </a:rPr>
              <a:t>强化载体</a:t>
            </a:r>
            <a:endParaRPr lang="zh-CN" altLang="zh-CN" sz="28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87" name="Footer Text"/>
          <p:cNvSpPr txBox="1"/>
          <p:nvPr/>
        </p:nvSpPr>
        <p:spPr>
          <a:xfrm flipH="1">
            <a:off x="5043170" y="3183255"/>
            <a:ext cx="210756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116965">
              <a:lnSpc>
                <a:spcPct val="120000"/>
              </a:lnSpc>
              <a:defRPr/>
            </a:pPr>
            <a:r>
              <a:rPr lang="en-US" altLang="zh-CN" b="1">
                <a:sym typeface="+mn-ea"/>
              </a:rPr>
              <a:t>         </a:t>
            </a:r>
            <a:r>
              <a:rPr lang="zh-CN" altLang="en-US" sz="2000" b="1">
                <a:sym typeface="+mn-ea"/>
              </a:rPr>
              <a:t>全面深化</a:t>
            </a:r>
            <a:endParaRPr lang="zh-CN" altLang="en-US" sz="2000" b="1">
              <a:sym typeface="+mn-ea"/>
            </a:endParaRPr>
          </a:p>
          <a:p>
            <a:pPr algn="just" defTabSz="1116965">
              <a:lnSpc>
                <a:spcPct val="120000"/>
              </a:lnSpc>
              <a:defRPr/>
            </a:pPr>
            <a:r>
              <a:rPr lang="en-US" altLang="zh-CN" sz="2000" b="1">
                <a:sym typeface="+mn-ea"/>
              </a:rPr>
              <a:t>   </a:t>
            </a:r>
            <a:r>
              <a:rPr lang="zh-CN" altLang="en-US" sz="2000" b="1">
                <a:sym typeface="+mn-ea"/>
              </a:rPr>
              <a:t>“三教”改革</a:t>
            </a:r>
            <a:endParaRPr lang="zh-CN" altLang="en-US" sz="2000" b="1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8" name="Footer Text"/>
          <p:cNvSpPr txBox="1"/>
          <p:nvPr/>
        </p:nvSpPr>
        <p:spPr>
          <a:xfrm flipH="1">
            <a:off x="3562703" y="1610824"/>
            <a:ext cx="2276542" cy="10331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116965">
              <a:lnSpc>
                <a:spcPct val="120000"/>
              </a:lnSpc>
              <a:defRPr/>
            </a:pPr>
            <a:r>
              <a:rPr lang="zh-CN" altLang="en-US" sz="2800" b="1">
                <a:sym typeface="+mn-ea"/>
              </a:rPr>
              <a:t>扎实推进</a:t>
            </a:r>
            <a:endParaRPr lang="zh-CN" altLang="en-US" sz="2800" b="1"/>
          </a:p>
          <a:p>
            <a:pPr algn="just" defTabSz="1116965">
              <a:lnSpc>
                <a:spcPct val="120000"/>
              </a:lnSpc>
              <a:defRPr/>
            </a:pPr>
            <a:endParaRPr lang="zh-CN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9" name="Footer Text"/>
          <p:cNvSpPr txBox="1"/>
          <p:nvPr/>
        </p:nvSpPr>
        <p:spPr>
          <a:xfrm flipH="1">
            <a:off x="7993474" y="2203708"/>
            <a:ext cx="2216818" cy="516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116965">
              <a:lnSpc>
                <a:spcPct val="120000"/>
              </a:lnSpc>
              <a:defRPr/>
            </a:pPr>
            <a:r>
              <a:rPr lang="zh-CN" altLang="en-US" sz="2800" b="1">
                <a:sym typeface="+mn-ea"/>
              </a:rPr>
              <a:t>追求实效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0" name="Footer Text"/>
          <p:cNvSpPr txBox="1"/>
          <p:nvPr/>
        </p:nvSpPr>
        <p:spPr>
          <a:xfrm flipH="1">
            <a:off x="8129270" y="4180205"/>
            <a:ext cx="2245995" cy="294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116965">
              <a:lnSpc>
                <a:spcPct val="120000"/>
              </a:lnSpc>
              <a:defRPr/>
            </a:pP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" name="Footer Text"/>
          <p:cNvSpPr txBox="1"/>
          <p:nvPr/>
        </p:nvSpPr>
        <p:spPr>
          <a:xfrm flipH="1">
            <a:off x="7993394" y="4180256"/>
            <a:ext cx="2216818" cy="516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116965">
              <a:lnSpc>
                <a:spcPct val="120000"/>
              </a:lnSpc>
              <a:defRPr/>
            </a:pPr>
            <a:r>
              <a:rPr lang="zh-CN" altLang="en-US" sz="2800" b="1">
                <a:sym typeface="+mn-ea"/>
              </a:rPr>
              <a:t>做实做细</a:t>
            </a:r>
            <a:endParaRPr lang="zh-CN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50765" y="5474970"/>
            <a:ext cx="1835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全新讲课</a:t>
            </a:r>
            <a:endParaRPr lang="zh-CN" altLang="en-US" sz="28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18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000"/>
      </a:accent1>
      <a:accent2>
        <a:srgbClr val="595959"/>
      </a:accent2>
      <a:accent3>
        <a:srgbClr val="FFC000"/>
      </a:accent3>
      <a:accent4>
        <a:srgbClr val="595959"/>
      </a:accent4>
      <a:accent5>
        <a:srgbClr val="FFC000"/>
      </a:accent5>
      <a:accent6>
        <a:srgbClr val="595959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1310</Words>
  <Application>WPS 演示</Application>
  <PresentationFormat>宽屏</PresentationFormat>
  <Paragraphs>208</Paragraphs>
  <Slides>20</Slides>
  <Notes>7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Arial</vt:lpstr>
      <vt:lpstr>Century Gothic</vt:lpstr>
      <vt:lpstr>Calibri</vt:lpstr>
      <vt:lpstr>Agency FB</vt:lpstr>
      <vt:lpstr>Trebuchet MS</vt:lpstr>
      <vt:lpstr>Arial Unicode MS</vt:lpstr>
      <vt:lpstr>等线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曦大大</cp:lastModifiedBy>
  <cp:revision>124</cp:revision>
  <dcterms:created xsi:type="dcterms:W3CDTF">2017-09-25T13:59:00Z</dcterms:created>
  <dcterms:modified xsi:type="dcterms:W3CDTF">2021-12-10T05:03:30Z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6A5663D0B97141C989E8EBCDCC118846</vt:lpwstr>
  </property>
</Properties>
</file>