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18" r:id="rId3"/>
    <p:sldId id="831" r:id="rId5"/>
    <p:sldId id="417" r:id="rId6"/>
    <p:sldId id="873" r:id="rId7"/>
    <p:sldId id="877" r:id="rId8"/>
    <p:sldId id="874" r:id="rId9"/>
    <p:sldId id="875" r:id="rId10"/>
    <p:sldId id="879" r:id="rId11"/>
    <p:sldId id="878" r:id="rId12"/>
    <p:sldId id="880" r:id="rId13"/>
    <p:sldId id="881" r:id="rId14"/>
    <p:sldId id="883" r:id="rId15"/>
    <p:sldId id="884" r:id="rId16"/>
    <p:sldId id="882" r:id="rId17"/>
    <p:sldId id="885" r:id="rId18"/>
    <p:sldId id="887" r:id="rId19"/>
    <p:sldId id="888" r:id="rId20"/>
    <p:sldId id="889" r:id="rId21"/>
    <p:sldId id="890" r:id="rId22"/>
    <p:sldId id="891" r:id="rId23"/>
    <p:sldId id="8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xiaoxuan Zeng" initials="xZ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5DA2"/>
    <a:srgbClr val="1C5A9E"/>
    <a:srgbClr val="0070C0"/>
    <a:srgbClr val="B2BACD"/>
    <a:srgbClr val="2684E2"/>
    <a:srgbClr val="3CCCC7"/>
    <a:srgbClr val="1C76CE"/>
    <a:srgbClr val="FA783A"/>
    <a:srgbClr val="00A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4660"/>
  </p:normalViewPr>
  <p:slideViewPr>
    <p:cSldViewPr showGuides="1">
      <p:cViewPr varScale="1">
        <p:scale>
          <a:sx n="76" d="100"/>
          <a:sy n="76" d="100"/>
        </p:scale>
        <p:origin x="272" y="64"/>
      </p:cViewPr>
      <p:guideLst>
        <p:guide orient="horz" pos="4336"/>
        <p:guide pos="76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A1DB-77B4-46A1-8248-376E3A8265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FD9-03B2-4BF9-8438-6391096F4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FD9-03B2-4BF9-8438-6391096F4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C06F-1732-4219-9546-4DB3F1409D7A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FD9-03B2-4BF9-8438-6391096F4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60A08-AE14-4601-823B-EEE87F151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4DA30-AA03-4F72-96B9-33D624FA8F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BFD9-03B2-4BF9-8438-6391096F4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25F2-EFCA-4C4C-A3CA-41293FEE57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D64D-B72C-4FF8-85BB-4AA899BC1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3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1844" y="333451"/>
            <a:ext cx="2808312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653035" y="387516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学习逻辑关系</a:t>
              </a:r>
              <a:endParaRPr lang="zh-CN" altLang="en-US" sz="2800" b="1" dirty="0" smtClean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7000" y="621483"/>
            <a:ext cx="4775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5700" y="621483"/>
            <a:ext cx="47752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388755" y="332656"/>
            <a:ext cx="68221" cy="4117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97" y="332656"/>
            <a:ext cx="1275733" cy="4117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30887" y="744391"/>
            <a:ext cx="362799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887" y="332656"/>
            <a:ext cx="3627992" cy="41173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750893"/>
            <a:ext cx="3118700" cy="1166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15" name="矩形 14"/>
          <p:cNvSpPr/>
          <p:nvPr userDrawn="1"/>
        </p:nvSpPr>
        <p:spPr>
          <a:xfrm>
            <a:off x="3022639" y="6750893"/>
            <a:ext cx="3118700" cy="116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16" name="矩形 15"/>
          <p:cNvSpPr/>
          <p:nvPr userDrawn="1"/>
        </p:nvSpPr>
        <p:spPr>
          <a:xfrm>
            <a:off x="6045277" y="6750893"/>
            <a:ext cx="3118700" cy="116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17" name="矩形 16"/>
          <p:cNvSpPr/>
          <p:nvPr userDrawn="1"/>
        </p:nvSpPr>
        <p:spPr>
          <a:xfrm>
            <a:off x="9067917" y="6750893"/>
            <a:ext cx="31187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.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tooltip="Next Slide" action="ppaction://hlinkshowjump?jump=next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tooltip="Previous Slide" action="ppaction://hlinkshowjump?jump=previous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8EDF4"/>
          </a:solidFill>
        </p:spPr>
      </p:pic>
      <p:grpSp>
        <p:nvGrpSpPr>
          <p:cNvPr id="12" name="PA_组合 17"/>
          <p:cNvGrpSpPr/>
          <p:nvPr userDrawn="1">
            <p:custDataLst>
              <p:tags r:id="rId3"/>
            </p:custDataLst>
          </p:nvPr>
        </p:nvGrpSpPr>
        <p:grpSpPr>
          <a:xfrm rot="19800000">
            <a:off x="586569" y="255983"/>
            <a:ext cx="735034" cy="735033"/>
            <a:chOff x="5286374" y="858817"/>
            <a:chExt cx="735034" cy="735033"/>
          </a:xfrm>
        </p:grpSpPr>
        <p:sp>
          <p:nvSpPr>
            <p:cNvPr id="13" name="椭圆 12"/>
            <p:cNvSpPr/>
            <p:nvPr/>
          </p:nvSpPr>
          <p:spPr>
            <a:xfrm>
              <a:off x="5286375" y="858817"/>
              <a:ext cx="735033" cy="735033"/>
            </a:xfrm>
            <a:prstGeom prst="ellipse">
              <a:avLst/>
            </a:prstGeom>
            <a:gradFill>
              <a:gsLst>
                <a:gs pos="1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同心圆 13"/>
            <p:cNvSpPr/>
            <p:nvPr/>
          </p:nvSpPr>
          <p:spPr>
            <a:xfrm>
              <a:off x="5455051" y="1027493"/>
              <a:ext cx="397680" cy="397680"/>
            </a:xfrm>
            <a:prstGeom prst="donut">
              <a:avLst>
                <a:gd name="adj" fmla="val 135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86374" y="858817"/>
              <a:ext cx="735034" cy="371896"/>
            </a:xfrm>
            <a:custGeom>
              <a:avLst/>
              <a:gdLst>
                <a:gd name="connsiteX0" fmla="*/ 367517 w 735034"/>
                <a:gd name="connsiteY0" fmla="*/ 0 h 371896"/>
                <a:gd name="connsiteX1" fmla="*/ 735034 w 735034"/>
                <a:gd name="connsiteY1" fmla="*/ 367517 h 371896"/>
                <a:gd name="connsiteX2" fmla="*/ 734593 w 735034"/>
                <a:gd name="connsiteY2" fmla="*/ 371896 h 371896"/>
                <a:gd name="connsiteX3" fmla="*/ 442 w 735034"/>
                <a:gd name="connsiteY3" fmla="*/ 371896 h 371896"/>
                <a:gd name="connsiteX4" fmla="*/ 0 w 735034"/>
                <a:gd name="connsiteY4" fmla="*/ 367517 h 371896"/>
                <a:gd name="connsiteX5" fmla="*/ 367517 w 735034"/>
                <a:gd name="connsiteY5" fmla="*/ 0 h 37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034" h="371896">
                  <a:moveTo>
                    <a:pt x="367517" y="0"/>
                  </a:moveTo>
                  <a:cubicBezTo>
                    <a:pt x="570491" y="0"/>
                    <a:pt x="735034" y="164543"/>
                    <a:pt x="735034" y="367517"/>
                  </a:cubicBezTo>
                  <a:lnTo>
                    <a:pt x="734593" y="371896"/>
                  </a:lnTo>
                  <a:lnTo>
                    <a:pt x="442" y="371896"/>
                  </a:lnTo>
                  <a:lnTo>
                    <a:pt x="0" y="367517"/>
                  </a:lnTo>
                  <a:cubicBezTo>
                    <a:pt x="0" y="164543"/>
                    <a:pt x="164543" y="0"/>
                    <a:pt x="367517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49"/>
          <p:cNvSpPr>
            <a:spLocks noGrp="1"/>
          </p:cNvSpPr>
          <p:nvPr>
            <p:ph type="body" sz="quarter" idx="10" hasCustomPrompt="1"/>
          </p:nvPr>
        </p:nvSpPr>
        <p:spPr>
          <a:xfrm>
            <a:off x="1410940" y="297786"/>
            <a:ext cx="8383148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buFontTx/>
              <a:buNone/>
              <a:def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lvl="0"/>
            <a:r>
              <a:rPr lang="zh-CN" altLang="en-US" dirty="0"/>
              <a:t>请在这里添加您的标题</a:t>
            </a:r>
            <a:endParaRPr lang="zh-CN" altLang="en-US" dirty="0"/>
          </a:p>
        </p:txBody>
      </p:sp>
      <p:sp>
        <p:nvSpPr>
          <p:cNvPr id="17" name="文本占位符 49"/>
          <p:cNvSpPr>
            <a:spLocks noGrp="1"/>
          </p:cNvSpPr>
          <p:nvPr>
            <p:ph type="body" sz="quarter" idx="11" hasCustomPrompt="1"/>
          </p:nvPr>
        </p:nvSpPr>
        <p:spPr>
          <a:xfrm>
            <a:off x="1410940" y="732309"/>
            <a:ext cx="8383148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buFontTx/>
              <a:buNone/>
              <a:defRPr lang="zh-CN" alt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altLang="zh-CN" dirty="0"/>
              <a:t>Please add your title here</a:t>
            </a:r>
            <a:endParaRPr lang="en-US" altLang="zh-CN" dirty="0"/>
          </a:p>
        </p:txBody>
      </p:sp>
      <p:sp>
        <p:nvSpPr>
          <p:cNvPr id="18" name="Rectangle 1"/>
          <p:cNvSpPr>
            <a:spLocks noChangeAspect="1"/>
          </p:cNvSpPr>
          <p:nvPr userDrawn="1"/>
        </p:nvSpPr>
        <p:spPr>
          <a:xfrm>
            <a:off x="11162346" y="6336929"/>
            <a:ext cx="360000" cy="3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ge Number"/>
          <p:cNvSpPr txBox="1"/>
          <p:nvPr userDrawn="1"/>
        </p:nvSpPr>
        <p:spPr>
          <a:xfrm>
            <a:off x="11156237" y="6378430"/>
            <a:ext cx="37221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fld id="{A9F9B322-0B91-4BE5-8745-9ABB25135DE1}" type="slidenum">
              <a:rPr lang="zh-CN" altLang="en-US" sz="120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fld>
            <a:endParaRPr lang="en-US" sz="900" dirty="0">
              <a:solidFill>
                <a:schemeClr val="bg1">
                  <a:lumMod val="9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WebSiteName"/>
          <p:cNvSpPr txBox="1"/>
          <p:nvPr userDrawn="1"/>
        </p:nvSpPr>
        <p:spPr>
          <a:xfrm>
            <a:off x="5983289" y="6378430"/>
            <a:ext cx="2254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solidFill>
                <a:schemeClr val="tx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动态-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14" idx="3"/>
          </p:cNvCxnSpPr>
          <p:nvPr userDrawn="1"/>
        </p:nvCxnSpPr>
        <p:spPr>
          <a:xfrm>
            <a:off x="2669782" y="455056"/>
            <a:ext cx="9835957" cy="109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194310"/>
            <a:ext cx="2733467" cy="570068"/>
            <a:chOff x="0" y="194470"/>
            <a:chExt cx="2854846" cy="57006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0" y="195105"/>
              <a:ext cx="2854846" cy="569433"/>
              <a:chOff x="0" y="194743"/>
              <a:chExt cx="2854846" cy="569433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173209" y="194743"/>
                <a:ext cx="2681637" cy="569433"/>
              </a:xfrm>
              <a:prstGeom prst="roundRect">
                <a:avLst>
                  <a:gd name="adj" fmla="val 9976"/>
                </a:avLst>
              </a:prstGeom>
              <a:solidFill>
                <a:schemeClr val="accent3"/>
              </a:soli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0" y="290669"/>
                <a:ext cx="424561" cy="355906"/>
                <a:chOff x="469900" y="728859"/>
                <a:chExt cx="424561" cy="355906"/>
              </a:xfrm>
            </p:grpSpPr>
            <p:sp>
              <p:nvSpPr>
                <p:cNvPr id="6" name="椭圆 5"/>
                <p:cNvSpPr/>
                <p:nvPr/>
              </p:nvSpPr>
              <p:spPr>
                <a:xfrm rot="16200000">
                  <a:off x="738264" y="928568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 rot="16200000">
                  <a:off x="752463" y="942770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 rot="16200000">
                  <a:off x="738264" y="728860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 rot="16200000">
                  <a:off x="752463" y="743063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 rot="16200000">
                  <a:off x="636543" y="859458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 rot="16200000">
                  <a:off x="636543" y="809416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 rot="16200000">
                  <a:off x="636543" y="655035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 rot="16200000">
                  <a:off x="636543" y="604992"/>
                  <a:ext cx="18656" cy="35194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 userDrawn="1"/>
          </p:nvSpPr>
          <p:spPr>
            <a:xfrm>
              <a:off x="616870" y="194470"/>
              <a:ext cx="217098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开学第一课</a:t>
              </a:r>
              <a:endParaRPr lang="zh-CN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ll/>
      </p:transition>
    </mc:Choice>
    <mc:Fallback>
      <p:transition>
        <p:pull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8" y="1600201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50FB-A872-4548-BE96-D557265687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ABEE-F649-434F-AA04-C5194DFCC8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.xml"/><Relationship Id="rId7" Type="http://schemas.openxmlformats.org/officeDocument/2006/relationships/image" Target="../media/image3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椭圆 88"/>
          <p:cNvSpPr/>
          <p:nvPr/>
        </p:nvSpPr>
        <p:spPr>
          <a:xfrm flipH="1">
            <a:off x="2978687" y="5429093"/>
            <a:ext cx="417888" cy="417888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 flipH="1">
            <a:off x="2722500" y="4832288"/>
            <a:ext cx="275589" cy="275589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 flipH="1">
            <a:off x="3436117" y="6124694"/>
            <a:ext cx="525074" cy="525072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3948108" y="5774480"/>
            <a:ext cx="275589" cy="275589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4492577" y="5912275"/>
            <a:ext cx="564800" cy="564802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05350" y="919094"/>
            <a:ext cx="2813111" cy="4830630"/>
            <a:chOff x="4900394" y="1705187"/>
            <a:chExt cx="2261873" cy="3884053"/>
          </a:xfrm>
        </p:grpSpPr>
        <p:grpSp>
          <p:nvGrpSpPr>
            <p:cNvPr id="40" name="组合 39"/>
            <p:cNvGrpSpPr/>
            <p:nvPr/>
          </p:nvGrpSpPr>
          <p:grpSpPr>
            <a:xfrm>
              <a:off x="4900394" y="1705187"/>
              <a:ext cx="2261873" cy="3884053"/>
              <a:chOff x="3753648" y="1314883"/>
              <a:chExt cx="1668310" cy="2864794"/>
            </a:xfrm>
            <a:effectLst>
              <a:outerShdw blurRad="279400" dist="228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42" name="MH_Other_1"/>
              <p:cNvSpPr/>
              <p:nvPr>
                <p:custDataLst>
                  <p:tags r:id="rId1"/>
                </p:custDataLst>
              </p:nvPr>
            </p:nvSpPr>
            <p:spPr>
              <a:xfrm>
                <a:off x="4204973" y="3372803"/>
                <a:ext cx="780082" cy="15854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1778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4272743" y="3608661"/>
                <a:ext cx="644542" cy="144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1778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MH_Other_3"/>
              <p:cNvSpPr/>
              <p:nvPr>
                <p:custDataLst>
                  <p:tags r:id="rId3"/>
                </p:custDataLst>
              </p:nvPr>
            </p:nvSpPr>
            <p:spPr>
              <a:xfrm>
                <a:off x="4204973" y="3830032"/>
                <a:ext cx="780082" cy="15854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1778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MH_Other_4"/>
              <p:cNvSpPr/>
              <p:nvPr>
                <p:custDataLst>
                  <p:tags r:id="rId4"/>
                </p:custDataLst>
              </p:nvPr>
            </p:nvSpPr>
            <p:spPr>
              <a:xfrm>
                <a:off x="4349167" y="4059354"/>
                <a:ext cx="491697" cy="12032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1778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MH_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3753648" y="1314883"/>
                <a:ext cx="1668310" cy="1899692"/>
              </a:xfrm>
              <a:custGeom>
                <a:avLst/>
                <a:gdLst/>
                <a:ahLst/>
                <a:cxnLst/>
                <a:rect l="l" t="t" r="r" b="b"/>
                <a:pathLst>
                  <a:path w="3240360" h="3757972">
                    <a:moveTo>
                      <a:pt x="1620180" y="0"/>
                    </a:moveTo>
                    <a:cubicBezTo>
                      <a:pt x="2514981" y="0"/>
                      <a:pt x="3240360" y="725379"/>
                      <a:pt x="3240360" y="1620180"/>
                    </a:cubicBezTo>
                    <a:cubicBezTo>
                      <a:pt x="3240360" y="2212023"/>
                      <a:pt x="2923020" y="2729746"/>
                      <a:pt x="2448272" y="3010903"/>
                    </a:cubicBezTo>
                    <a:lnTo>
                      <a:pt x="2448272" y="3511913"/>
                    </a:lnTo>
                    <a:cubicBezTo>
                      <a:pt x="2448272" y="3647808"/>
                      <a:pt x="2338108" y="3757972"/>
                      <a:pt x="2202213" y="3757972"/>
                    </a:cubicBezTo>
                    <a:lnTo>
                      <a:pt x="1038147" y="3757972"/>
                    </a:lnTo>
                    <a:cubicBezTo>
                      <a:pt x="902252" y="3757972"/>
                      <a:pt x="792088" y="3647808"/>
                      <a:pt x="792088" y="3511913"/>
                    </a:cubicBezTo>
                    <a:lnTo>
                      <a:pt x="792088" y="3010903"/>
                    </a:lnTo>
                    <a:cubicBezTo>
                      <a:pt x="317340" y="2729746"/>
                      <a:pt x="0" y="2212023"/>
                      <a:pt x="0" y="1620180"/>
                    </a:cubicBezTo>
                    <a:cubicBezTo>
                      <a:pt x="0" y="725379"/>
                      <a:pt x="725379" y="0"/>
                      <a:pt x="16201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0"/>
                <a:tileRect/>
              </a:gradFill>
              <a:ln w="3492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203200" dist="1778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300" b="1" dirty="0">
                  <a:solidFill>
                    <a:schemeClr val="accent1"/>
                  </a:solidFill>
                  <a:latin typeface="Impact MT Std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MH_Other_9"/>
            <p:cNvSpPr/>
            <p:nvPr>
              <p:custDataLst>
                <p:tags r:id="rId6"/>
              </p:custDataLst>
            </p:nvPr>
          </p:nvSpPr>
          <p:spPr>
            <a:xfrm>
              <a:off x="5357282" y="2135530"/>
              <a:ext cx="1377302" cy="13727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101600" dist="1016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3200" b="1" spc="300"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法律基础</a:t>
              </a:r>
              <a:endParaRPr lang="zh-CN" altLang="en-US" sz="3200" b="1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817136" y="2387149"/>
            <a:ext cx="7657387" cy="35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863491" y="3716704"/>
            <a:ext cx="7657387" cy="35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81"/>
          <p:cNvSpPr txBox="1"/>
          <p:nvPr/>
        </p:nvSpPr>
        <p:spPr>
          <a:xfrm>
            <a:off x="2582136" y="2776887"/>
            <a:ext cx="97915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5A9E"/>
                </a:solidFill>
                <a:latin typeface="AvantGarde Md BT" pitchFamily="34" charset="0"/>
                <a:ea typeface="微软雅黑" panose="020B0503020204020204" pitchFamily="34" charset="-122"/>
              </a:rPr>
              <a:t>《法律基础》课程课堂革命典型案例</a:t>
            </a:r>
            <a:endParaRPr lang="zh-CN" altLang="en-US" sz="3600" b="1" dirty="0">
              <a:solidFill>
                <a:srgbClr val="005A9E"/>
              </a:solidFill>
              <a:latin typeface="AvantGarde Md BT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圆角矩形 1"/>
          <p:cNvSpPr/>
          <p:nvPr/>
        </p:nvSpPr>
        <p:spPr>
          <a:xfrm>
            <a:off x="5284046" y="4057770"/>
            <a:ext cx="4432323" cy="4679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2"/>
          <p:cNvSpPr/>
          <p:nvPr/>
        </p:nvSpPr>
        <p:spPr>
          <a:xfrm>
            <a:off x="5283962" y="4047393"/>
            <a:ext cx="4432242" cy="546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字"/>
          <p:cNvSpPr txBox="1"/>
          <p:nvPr/>
        </p:nvSpPr>
        <p:spPr>
          <a:xfrm>
            <a:off x="6006674" y="4047651"/>
            <a:ext cx="32791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公共法律教学部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270776" y="4028719"/>
            <a:ext cx="729257" cy="50392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5" tIns="45712" rIns="91425" bIns="4571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81" name="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23" y="4233109"/>
            <a:ext cx="928425" cy="2651735"/>
          </a:xfrm>
          <a:prstGeom prst="rect">
            <a:avLst/>
          </a:prstGeom>
        </p:spPr>
      </p:pic>
      <p:sp>
        <p:nvSpPr>
          <p:cNvPr id="94" name="椭圆 93"/>
          <p:cNvSpPr/>
          <p:nvPr/>
        </p:nvSpPr>
        <p:spPr>
          <a:xfrm flipH="1">
            <a:off x="11532380" y="318325"/>
            <a:ext cx="468277" cy="468279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 flipH="1">
            <a:off x="10989834" y="1013003"/>
            <a:ext cx="514086" cy="514084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9552003" y="666444"/>
            <a:ext cx="580453" cy="580455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 flipH="1">
            <a:off x="10727987" y="395156"/>
            <a:ext cx="275589" cy="275589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 flipH="1">
            <a:off x="11862862" y="-137259"/>
            <a:ext cx="275589" cy="275589"/>
          </a:xfrm>
          <a:prstGeom prst="ellipse">
            <a:avLst/>
          </a:prstGeom>
          <a:solidFill>
            <a:srgbClr val="0070C0"/>
          </a:solidFill>
          <a:ln w="28575" cap="flat">
            <a:solidFill>
              <a:srgbClr val="0070C0"/>
            </a:soli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25" tIns="45712" rIns="91425" bIns="45712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6129510" y="1882133"/>
            <a:ext cx="0" cy="8270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129510" y="3357022"/>
            <a:ext cx="0" cy="80624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183491" y="2709220"/>
            <a:ext cx="5537201" cy="966655"/>
            <a:chOff x="4897871" y="287200"/>
            <a:chExt cx="4527375" cy="790365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45" name="组合 44"/>
            <p:cNvGrpSpPr/>
            <p:nvPr/>
          </p:nvGrpSpPr>
          <p:grpSpPr>
            <a:xfrm flipH="1">
              <a:off x="4897871" y="287200"/>
              <a:ext cx="4527375" cy="558112"/>
              <a:chOff x="7995986" y="760883"/>
              <a:chExt cx="4387267" cy="540840"/>
            </a:xfrm>
          </p:grpSpPr>
          <p:sp>
            <p:nvSpPr>
              <p:cNvPr id="46" name="Freeform 56"/>
              <p:cNvSpPr/>
              <p:nvPr/>
            </p:nvSpPr>
            <p:spPr bwMode="auto">
              <a:xfrm>
                <a:off x="8890546" y="760883"/>
                <a:ext cx="3492707" cy="430676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58"/>
              <p:cNvSpPr/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" name="文本框 8"/>
          <p:cNvSpPr txBox="1"/>
          <p:nvPr/>
        </p:nvSpPr>
        <p:spPr>
          <a:xfrm>
            <a:off x="5426481" y="2749248"/>
            <a:ext cx="128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charset="-122"/>
              </a:rPr>
              <a:t>1</a:t>
            </a:r>
            <a:endParaRPr lang="en-US" altLang="zh-CN" sz="2800" b="1" dirty="0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50" name="文本框 23"/>
          <p:cNvSpPr txBox="1"/>
          <p:nvPr/>
        </p:nvSpPr>
        <p:spPr>
          <a:xfrm>
            <a:off x="1199515" y="2748915"/>
            <a:ext cx="4265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课前——布置任务、导学驱动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6129510" y="4730312"/>
            <a:ext cx="0" cy="8270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6129510" y="6092186"/>
            <a:ext cx="0" cy="8270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1199617" y="5557399"/>
            <a:ext cx="5544185" cy="966655"/>
            <a:chOff x="4892160" y="287200"/>
            <a:chExt cx="4533086" cy="790365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105" name="组合 104"/>
            <p:cNvGrpSpPr/>
            <p:nvPr/>
          </p:nvGrpSpPr>
          <p:grpSpPr>
            <a:xfrm flipH="1">
              <a:off x="4892160" y="287200"/>
              <a:ext cx="4533086" cy="558112"/>
              <a:chOff x="7995986" y="760883"/>
              <a:chExt cx="4392801" cy="540840"/>
            </a:xfrm>
          </p:grpSpPr>
          <p:sp>
            <p:nvSpPr>
              <p:cNvPr id="106" name="Freeform 56"/>
              <p:cNvSpPr/>
              <p:nvPr/>
            </p:nvSpPr>
            <p:spPr bwMode="auto">
              <a:xfrm>
                <a:off x="9009787" y="760883"/>
                <a:ext cx="3379000" cy="430676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58"/>
              <p:cNvSpPr/>
              <p:nvPr/>
            </p:nvSpPr>
            <p:spPr bwMode="auto">
              <a:xfrm>
                <a:off x="833761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9" name="文本框 8"/>
          <p:cNvSpPr txBox="1"/>
          <p:nvPr/>
        </p:nvSpPr>
        <p:spPr>
          <a:xfrm>
            <a:off x="5425845" y="5589174"/>
            <a:ext cx="1282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charset="-122"/>
              </a:rPr>
              <a:t>3</a:t>
            </a:r>
            <a:endParaRPr lang="en-US" altLang="zh-CN" sz="2800" b="1" dirty="0">
              <a:solidFill>
                <a:schemeClr val="accent2"/>
              </a:solidFill>
              <a:latin typeface="Impact MT Std" pitchFamily="34" charset="0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10" name="文本框 23"/>
          <p:cNvSpPr txBox="1"/>
          <p:nvPr/>
        </p:nvSpPr>
        <p:spPr>
          <a:xfrm>
            <a:off x="1167130" y="5557520"/>
            <a:ext cx="4339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课后——诊断改进、巩固提升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 flipH="1">
            <a:off x="5458994" y="4199913"/>
            <a:ext cx="6021069" cy="1116330"/>
            <a:chOff x="4502246" y="287200"/>
            <a:chExt cx="4923000" cy="912744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07485" y="296365"/>
              <a:ext cx="2680840" cy="781200"/>
            </a:xfrm>
            <a:prstGeom prst="rect">
              <a:avLst/>
            </a:prstGeom>
          </p:spPr>
        </p:pic>
        <p:grpSp>
          <p:nvGrpSpPr>
            <p:cNvPr id="87" name="组合 86"/>
            <p:cNvGrpSpPr/>
            <p:nvPr/>
          </p:nvGrpSpPr>
          <p:grpSpPr>
            <a:xfrm flipH="1">
              <a:off x="4502246" y="287200"/>
              <a:ext cx="4923000" cy="912744"/>
              <a:chOff x="7995986" y="760883"/>
              <a:chExt cx="4770648" cy="884497"/>
            </a:xfrm>
          </p:grpSpPr>
          <p:sp>
            <p:nvSpPr>
              <p:cNvPr id="88" name="Freeform 56"/>
              <p:cNvSpPr/>
              <p:nvPr/>
            </p:nvSpPr>
            <p:spPr bwMode="auto">
              <a:xfrm>
                <a:off x="9020855" y="760883"/>
                <a:ext cx="3745779" cy="884497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57"/>
              <p:cNvSpPr/>
              <p:nvPr/>
            </p:nvSpPr>
            <p:spPr bwMode="auto">
              <a:xfrm>
                <a:off x="7995986" y="760883"/>
                <a:ext cx="1013801" cy="430899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58"/>
              <p:cNvSpPr/>
              <p:nvPr/>
            </p:nvSpPr>
            <p:spPr bwMode="auto">
              <a:xfrm>
                <a:off x="8395196" y="1044602"/>
                <a:ext cx="255347" cy="257121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1" name="文本框 22"/>
          <p:cNvSpPr txBox="1"/>
          <p:nvPr/>
        </p:nvSpPr>
        <p:spPr>
          <a:xfrm>
            <a:off x="5426710" y="4241165"/>
            <a:ext cx="115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charset="-122"/>
              </a:rPr>
              <a:t> 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Arial Unicode MS" panose="020B0604020202020204" charset="-122"/>
              </a:rPr>
              <a:t>2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92" name="文本框 25"/>
          <p:cNvSpPr txBox="1"/>
          <p:nvPr/>
        </p:nvSpPr>
        <p:spPr>
          <a:xfrm>
            <a:off x="6960235" y="4274185"/>
            <a:ext cx="4150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课中——任务切入、系统讲解、合作探究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 rot="2700000">
            <a:off x="8639929" y="6568659"/>
            <a:ext cx="575824" cy="575824"/>
          </a:xfrm>
          <a:prstGeom prst="rect">
            <a:avLst/>
          </a:prstGeom>
          <a:solidFill>
            <a:srgbClr val="92D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 rot="2700000">
            <a:off x="9454268" y="6571334"/>
            <a:ext cx="575824" cy="575824"/>
          </a:xfrm>
          <a:prstGeom prst="rect">
            <a:avLst/>
          </a:prstGeom>
          <a:solidFill>
            <a:srgbClr val="31859C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 rot="2700000">
            <a:off x="10268604" y="6573478"/>
            <a:ext cx="575824" cy="575824"/>
          </a:xfrm>
          <a:prstGeom prst="rect">
            <a:avLst/>
          </a:prstGeom>
          <a:solidFill>
            <a:srgbClr val="C050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 rot="2700000">
            <a:off x="9861436" y="6166309"/>
            <a:ext cx="575824" cy="575824"/>
          </a:xfrm>
          <a:prstGeom prst="rect">
            <a:avLst/>
          </a:prstGeom>
          <a:solidFill>
            <a:schemeClr val="accent1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 rot="2700000">
            <a:off x="10675774" y="6166309"/>
            <a:ext cx="575824" cy="575824"/>
          </a:xfrm>
          <a:prstGeom prst="rect">
            <a:avLst/>
          </a:prstGeom>
          <a:solidFill>
            <a:schemeClr val="accent1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等腰三角形 121"/>
          <p:cNvSpPr/>
          <p:nvPr/>
        </p:nvSpPr>
        <p:spPr>
          <a:xfrm rot="10800000">
            <a:off x="-453998" y="-25943"/>
            <a:ext cx="13120795" cy="1908076"/>
          </a:xfrm>
          <a:prstGeom prst="triangle">
            <a:avLst/>
          </a:prstGeom>
          <a:solidFill>
            <a:schemeClr val="bg1">
              <a:lumMod val="75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等腰三角形 122"/>
          <p:cNvSpPr/>
          <p:nvPr/>
        </p:nvSpPr>
        <p:spPr>
          <a:xfrm rot="10800000">
            <a:off x="954" y="1006"/>
            <a:ext cx="12188508" cy="1772499"/>
          </a:xfrm>
          <a:prstGeom prst="triangle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Rectangle 45"/>
          <p:cNvSpPr/>
          <p:nvPr/>
        </p:nvSpPr>
        <p:spPr bwMode="auto">
          <a:xfrm>
            <a:off x="2335483" y="535757"/>
            <a:ext cx="7585160" cy="7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三、课堂革命具体实施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54193" y="1177713"/>
            <a:ext cx="10548620" cy="5220547"/>
          </a:xfrm>
          <a:prstGeom prst="rect">
            <a:avLst/>
          </a:prstGeom>
          <a:solidFill>
            <a:schemeClr val="bg1"/>
          </a:solidFill>
          <a:ln w="76200"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1199515" y="1484630"/>
            <a:ext cx="9893935" cy="457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前阶段就是教学准备阶段，包括学情分析、教学设计、网络资源准备等内容。在此阶段教师可以给学生布置复习和预习任务，并通过讨论、测验等形式了解学生的预习和复习情况；教师可以发起投票和问卷调查，以此了解学生的学习情况和知识储备情况；教师还可以发布课程导入的微课视频，让学生自主观看，以提高学生的学习积极性。比如，我们学习合同这一节前，可以将合同订立的一般程序的微课发布到课前任务中，让学生自主学习，主动了解究竟如何完成合同的签订过程，并将不懂的地方记录下来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892" y="7029356"/>
            <a:ext cx="6972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5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延时符</a:t>
            </a:r>
            <a:endParaRPr lang="zh-CN" altLang="en-US" sz="134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4405" y="189230"/>
            <a:ext cx="7252970" cy="605155"/>
            <a:chOff x="2910" y="298"/>
            <a:chExt cx="5589" cy="953"/>
          </a:xfrm>
        </p:grpSpPr>
        <p:sp>
          <p:nvSpPr>
            <p:cNvPr id="4" name="圆角矩形 3"/>
            <p:cNvSpPr/>
            <p:nvPr/>
          </p:nvSpPr>
          <p:spPr>
            <a:xfrm>
              <a:off x="2910" y="298"/>
              <a:ext cx="5589" cy="95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53487" tIns="26743" rIns="53487" bIns="2674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0" y="332"/>
              <a:ext cx="482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1.课前——布置任务、导学驱动</a:t>
              </a:r>
              <a:endPara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课前微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5960" y="980440"/>
            <a:ext cx="5046980" cy="4923790"/>
          </a:xfrm>
          <a:prstGeom prst="rect">
            <a:avLst/>
          </a:prstGeom>
        </p:spPr>
      </p:pic>
      <p:pic>
        <p:nvPicPr>
          <p:cNvPr id="3" name="图片 2" descr="上课发布任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45" y="908685"/>
            <a:ext cx="5567680" cy="507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1350" y="1279525"/>
            <a:ext cx="10878185" cy="5276215"/>
          </a:xfrm>
          <a:prstGeom prst="rect">
            <a:avLst/>
          </a:prstGeom>
          <a:solidFill>
            <a:schemeClr val="bg1"/>
          </a:solidFill>
          <a:ln w="76200"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983615" y="1341120"/>
            <a:ext cx="1019429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首先，教师根据学习任务的要求和学生的预习，创设学习情境，比如这里的合同订立程序的导入案例，尽可能激发学生的探求欲望。然后，教师引导学生进行案例分析，归纳出学生的困惑之处。接着教师通过系统讲授帮助学生解开困惑。教师需要讲解知识点之间的逻辑关系，同时还要注意通过讲解学生身边的事例时刻抓住学生的兴趣点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最后，通过一个相对综合的案例来检验学生的学习效果。检验过程中，学生可以分组进行完成，也可以自主完成后再寻求同伴或教师的帮助，这样学生可以加深知识的理解、提高自主解决问题的能力。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892" y="7029356"/>
            <a:ext cx="6972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5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延时符</a:t>
            </a:r>
            <a:endParaRPr lang="zh-CN" altLang="en-US" sz="134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1525" y="311150"/>
            <a:ext cx="9404985" cy="605155"/>
            <a:chOff x="2910" y="298"/>
            <a:chExt cx="5589" cy="953"/>
          </a:xfrm>
        </p:grpSpPr>
        <p:sp>
          <p:nvSpPr>
            <p:cNvPr id="4" name="圆角矩形 3"/>
            <p:cNvSpPr/>
            <p:nvPr/>
          </p:nvSpPr>
          <p:spPr>
            <a:xfrm>
              <a:off x="2910" y="298"/>
              <a:ext cx="5589" cy="95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53487" tIns="26743" rIns="53487" bIns="2674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0" y="332"/>
              <a:ext cx="482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2.课中——任务切入、系统讲解、合作探究</a:t>
              </a:r>
              <a:endPara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4" descr="讲授逻辑关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734060"/>
            <a:ext cx="5429250" cy="5156200"/>
          </a:xfrm>
          <a:prstGeom prst="rect">
            <a:avLst/>
          </a:prstGeom>
        </p:spPr>
      </p:pic>
      <p:pic>
        <p:nvPicPr>
          <p:cNvPr id="5" name="图片 5" descr="逻辑关系讲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145" y="810260"/>
            <a:ext cx="5514975" cy="504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6" descr="兴趣为切入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15" y="767080"/>
            <a:ext cx="5453380" cy="5230495"/>
          </a:xfrm>
          <a:prstGeom prst="rect">
            <a:avLst/>
          </a:prstGeom>
        </p:spPr>
      </p:pic>
      <p:pic>
        <p:nvPicPr>
          <p:cNvPr id="7" name="图片 7" descr="兴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741680"/>
            <a:ext cx="5627370" cy="525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8" descr="检验学习效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070" y="412750"/>
            <a:ext cx="9968230" cy="588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1350" y="1454785"/>
            <a:ext cx="10878185" cy="4959985"/>
          </a:xfrm>
          <a:prstGeom prst="rect">
            <a:avLst/>
          </a:prstGeom>
          <a:solidFill>
            <a:schemeClr val="bg1"/>
          </a:solidFill>
          <a:ln w="76200"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982980" y="1629410"/>
            <a:ext cx="10194290" cy="44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ts val="42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对课堂教学过程、自身教学行为及学习任务实施的成效进行诊断分析，总结得失，思考进一步提升课堂效率的策略与方法。深入研究学生在任务实施过程中出现问题的原因，针对学习有困难的学生，要设计一些基础性、巩固性的学习任务，并安排学有余力的学生协助他们完成，确保每位学生都达成基本的教学目标。针对学业基础好、学习能力强的学生，设计提高性、挑战性的学习任务，满足他们的求知欲，激发他们的创造力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892" y="7029356"/>
            <a:ext cx="6972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5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延时符</a:t>
            </a:r>
            <a:endParaRPr lang="zh-CN" altLang="en-US" sz="134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5170" y="455295"/>
            <a:ext cx="7792720" cy="605155"/>
            <a:chOff x="2910" y="298"/>
            <a:chExt cx="5589" cy="953"/>
          </a:xfrm>
        </p:grpSpPr>
        <p:sp>
          <p:nvSpPr>
            <p:cNvPr id="4" name="圆角矩形 3"/>
            <p:cNvSpPr/>
            <p:nvPr/>
          </p:nvSpPr>
          <p:spPr>
            <a:xfrm>
              <a:off x="2910" y="298"/>
              <a:ext cx="5589" cy="95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53487" tIns="26743" rIns="53487" bIns="2674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0" y="332"/>
              <a:ext cx="482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3.课后——诊断改进、巩固提升</a:t>
              </a:r>
              <a:endPara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2451145" y="1358532"/>
            <a:ext cx="792000" cy="792000"/>
            <a:chOff x="4229236" y="3968984"/>
            <a:chExt cx="792000" cy="792000"/>
          </a:xfrm>
        </p:grpSpPr>
        <p:sp>
          <p:nvSpPr>
            <p:cNvPr id="96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7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MH_Text_1"/>
          <p:cNvSpPr/>
          <p:nvPr>
            <p:custDataLst>
              <p:tags r:id="rId3"/>
            </p:custDataLst>
          </p:nvPr>
        </p:nvSpPr>
        <p:spPr>
          <a:xfrm>
            <a:off x="3503295" y="1196975"/>
            <a:ext cx="8039100" cy="1701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课前的微课学习引导学生进行自我学习，培养了学生自主认知能力的提高，同时有助于学生带着问题上课，有针对性、有效地进入课中学习。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451145" y="3212588"/>
            <a:ext cx="792000" cy="792000"/>
            <a:chOff x="4229236" y="3968984"/>
            <a:chExt cx="792000" cy="792000"/>
          </a:xfrm>
        </p:grpSpPr>
        <p:sp>
          <p:nvSpPr>
            <p:cNvPr id="102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103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MH_Text_1"/>
          <p:cNvSpPr/>
          <p:nvPr>
            <p:custDataLst>
              <p:tags r:id="rId6"/>
            </p:custDataLst>
          </p:nvPr>
        </p:nvSpPr>
        <p:spPr>
          <a:xfrm>
            <a:off x="3432175" y="2924810"/>
            <a:ext cx="8001000" cy="18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课堂中，通过课前检测让学生快速调取课前自学的知识来解决实际问题，教师将学生遇到的问题整理后，进行有针对性的讲解，这样直击要害，让学生能够比较深刻地掌握相关知识。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116070" y="189230"/>
            <a:ext cx="3854450" cy="5207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439926" y="341318"/>
            <a:ext cx="604201" cy="215968"/>
            <a:chOff x="264939" y="188640"/>
            <a:chExt cx="604358" cy="216024"/>
          </a:xfrm>
        </p:grpSpPr>
        <p:sp>
          <p:nvSpPr>
            <p:cNvPr id="53" name="燕尾形 5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4" name="燕尾形 5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10800000">
            <a:off x="3116469" y="341318"/>
            <a:ext cx="604201" cy="215968"/>
            <a:chOff x="264939" y="188640"/>
            <a:chExt cx="604358" cy="216024"/>
          </a:xfrm>
        </p:grpSpPr>
        <p:sp>
          <p:nvSpPr>
            <p:cNvPr id="57" name="燕尾形 5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363720" y="200660"/>
            <a:ext cx="3463925" cy="49784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四、实施效果</a:t>
            </a:r>
            <a:endParaRPr lang="zh-CN" altLang="en-US" sz="2800" b="1" dirty="0" smtClean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51780" y="5102348"/>
            <a:ext cx="792000" cy="792000"/>
            <a:chOff x="4229236" y="3968984"/>
            <a:chExt cx="792000" cy="792000"/>
          </a:xfrm>
        </p:grpSpPr>
        <p:sp>
          <p:nvSpPr>
            <p:cNvPr id="8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MH_Text_1"/>
          <p:cNvSpPr/>
          <p:nvPr>
            <p:custDataLst>
              <p:tags r:id="rId9"/>
            </p:custDataLst>
          </p:nvPr>
        </p:nvSpPr>
        <p:spPr>
          <a:xfrm>
            <a:off x="3432175" y="4868545"/>
            <a:ext cx="8342630" cy="182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课后的自我复习巩固与指导提高是重要的一个环节，任何知识都需要进行复盘、消化和吸收，课后教师布置相关的作业和习题能有效帮助学生形成知识体系、提高运用法律知识解决实际问题的能力。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767715" y="1544320"/>
            <a:ext cx="663575" cy="4332605"/>
          </a:xfrm>
          <a:prstGeom prst="roundRect">
            <a:avLst>
              <a:gd name="adj" fmla="val 40794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教学效果显著提高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635" y="1554480"/>
            <a:ext cx="9052560" cy="4996815"/>
            <a:chOff x="2557457" y="1849849"/>
            <a:chExt cx="7461960" cy="4414571"/>
          </a:xfrm>
          <a:effectLst>
            <a:outerShdw blurRad="152400" dist="635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2557457" y="1849849"/>
              <a:ext cx="7461960" cy="4414571"/>
              <a:chOff x="515938" y="-3175"/>
              <a:chExt cx="7720012" cy="4567238"/>
            </a:xfrm>
            <a:solidFill>
              <a:schemeClr val="tx2"/>
            </a:solidFill>
          </p:grpSpPr>
          <p:sp>
            <p:nvSpPr>
              <p:cNvPr id="49" name="Freeform 48"/>
              <p:cNvSpPr/>
              <p:nvPr/>
            </p:nvSpPr>
            <p:spPr bwMode="auto">
              <a:xfrm>
                <a:off x="515938" y="-3175"/>
                <a:ext cx="3859212" cy="4567238"/>
              </a:xfrm>
              <a:custGeom>
                <a:avLst/>
                <a:gdLst>
                  <a:gd name="T0" fmla="*/ 949 w 1028"/>
                  <a:gd name="T1" fmla="*/ 1209 h 1215"/>
                  <a:gd name="T2" fmla="*/ 49 w 1028"/>
                  <a:gd name="T3" fmla="*/ 1209 h 1215"/>
                  <a:gd name="T4" fmla="*/ 6 w 1028"/>
                  <a:gd name="T5" fmla="*/ 1166 h 1215"/>
                  <a:gd name="T6" fmla="*/ 6 w 1028"/>
                  <a:gd name="T7" fmla="*/ 48 h 1215"/>
                  <a:gd name="T8" fmla="*/ 49 w 1028"/>
                  <a:gd name="T9" fmla="*/ 6 h 1215"/>
                  <a:gd name="T10" fmla="*/ 949 w 1028"/>
                  <a:gd name="T11" fmla="*/ 6 h 1215"/>
                  <a:gd name="T12" fmla="*/ 1028 w 1028"/>
                  <a:gd name="T13" fmla="*/ 6 h 1215"/>
                  <a:gd name="T14" fmla="*/ 1028 w 1028"/>
                  <a:gd name="T15" fmla="*/ 0 h 1215"/>
                  <a:gd name="T16" fmla="*/ 989 w 1028"/>
                  <a:gd name="T17" fmla="*/ 0 h 1215"/>
                  <a:gd name="T18" fmla="*/ 49 w 1028"/>
                  <a:gd name="T19" fmla="*/ 0 h 1215"/>
                  <a:gd name="T20" fmla="*/ 0 w 1028"/>
                  <a:gd name="T21" fmla="*/ 48 h 1215"/>
                  <a:gd name="T22" fmla="*/ 0 w 1028"/>
                  <a:gd name="T23" fmla="*/ 1166 h 1215"/>
                  <a:gd name="T24" fmla="*/ 49 w 1028"/>
                  <a:gd name="T25" fmla="*/ 1215 h 1215"/>
                  <a:gd name="T26" fmla="*/ 989 w 1028"/>
                  <a:gd name="T27" fmla="*/ 1215 h 1215"/>
                  <a:gd name="T28" fmla="*/ 1028 w 1028"/>
                  <a:gd name="T29" fmla="*/ 1215 h 1215"/>
                  <a:gd name="T30" fmla="*/ 1028 w 1028"/>
                  <a:gd name="T31" fmla="*/ 1209 h 1215"/>
                  <a:gd name="T32" fmla="*/ 949 w 1028"/>
                  <a:gd name="T33" fmla="*/ 1209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215">
                    <a:moveTo>
                      <a:pt x="949" y="1209"/>
                    </a:moveTo>
                    <a:cubicBezTo>
                      <a:pt x="49" y="1209"/>
                      <a:pt x="49" y="1209"/>
                      <a:pt x="49" y="1209"/>
                    </a:cubicBezTo>
                    <a:cubicBezTo>
                      <a:pt x="26" y="1209"/>
                      <a:pt x="6" y="1190"/>
                      <a:pt x="6" y="1166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25"/>
                      <a:pt x="26" y="6"/>
                      <a:pt x="49" y="6"/>
                    </a:cubicBezTo>
                    <a:cubicBezTo>
                      <a:pt x="949" y="6"/>
                      <a:pt x="949" y="6"/>
                      <a:pt x="949" y="6"/>
                    </a:cubicBezTo>
                    <a:cubicBezTo>
                      <a:pt x="1028" y="6"/>
                      <a:pt x="1028" y="6"/>
                      <a:pt x="1028" y="6"/>
                    </a:cubicBezTo>
                    <a:cubicBezTo>
                      <a:pt x="1028" y="0"/>
                      <a:pt x="1028" y="0"/>
                      <a:pt x="1028" y="0"/>
                    </a:cubicBezTo>
                    <a:cubicBezTo>
                      <a:pt x="1012" y="0"/>
                      <a:pt x="997" y="0"/>
                      <a:pt x="98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8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0" y="1193"/>
                      <a:pt x="22" y="1215"/>
                      <a:pt x="49" y="1215"/>
                    </a:cubicBezTo>
                    <a:cubicBezTo>
                      <a:pt x="989" y="1215"/>
                      <a:pt x="989" y="1215"/>
                      <a:pt x="989" y="1215"/>
                    </a:cubicBezTo>
                    <a:cubicBezTo>
                      <a:pt x="997" y="1215"/>
                      <a:pt x="1012" y="1215"/>
                      <a:pt x="1028" y="1215"/>
                    </a:cubicBezTo>
                    <a:cubicBezTo>
                      <a:pt x="1028" y="1209"/>
                      <a:pt x="1028" y="1209"/>
                      <a:pt x="1028" y="1209"/>
                    </a:cubicBezTo>
                    <a:cubicBezTo>
                      <a:pt x="993" y="1209"/>
                      <a:pt x="958" y="1209"/>
                      <a:pt x="949" y="1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4375150" y="-3175"/>
                <a:ext cx="3860800" cy="4567238"/>
              </a:xfrm>
              <a:custGeom>
                <a:avLst/>
                <a:gdLst>
                  <a:gd name="T0" fmla="*/ 979 w 1028"/>
                  <a:gd name="T1" fmla="*/ 1215 h 1215"/>
                  <a:gd name="T2" fmla="*/ 1028 w 1028"/>
                  <a:gd name="T3" fmla="*/ 1166 h 1215"/>
                  <a:gd name="T4" fmla="*/ 1028 w 1028"/>
                  <a:gd name="T5" fmla="*/ 48 h 1215"/>
                  <a:gd name="T6" fmla="*/ 979 w 1028"/>
                  <a:gd name="T7" fmla="*/ 0 h 1215"/>
                  <a:gd name="T8" fmla="*/ 40 w 1028"/>
                  <a:gd name="T9" fmla="*/ 0 h 1215"/>
                  <a:gd name="T10" fmla="*/ 0 w 1028"/>
                  <a:gd name="T11" fmla="*/ 0 h 1215"/>
                  <a:gd name="T12" fmla="*/ 0 w 1028"/>
                  <a:gd name="T13" fmla="*/ 6 h 1215"/>
                  <a:gd name="T14" fmla="*/ 80 w 1028"/>
                  <a:gd name="T15" fmla="*/ 6 h 1215"/>
                  <a:gd name="T16" fmla="*/ 979 w 1028"/>
                  <a:gd name="T17" fmla="*/ 6 h 1215"/>
                  <a:gd name="T18" fmla="*/ 1022 w 1028"/>
                  <a:gd name="T19" fmla="*/ 48 h 1215"/>
                  <a:gd name="T20" fmla="*/ 1022 w 1028"/>
                  <a:gd name="T21" fmla="*/ 1166 h 1215"/>
                  <a:gd name="T22" fmla="*/ 979 w 1028"/>
                  <a:gd name="T23" fmla="*/ 1209 h 1215"/>
                  <a:gd name="T24" fmla="*/ 80 w 1028"/>
                  <a:gd name="T25" fmla="*/ 1209 h 1215"/>
                  <a:gd name="T26" fmla="*/ 0 w 1028"/>
                  <a:gd name="T27" fmla="*/ 1209 h 1215"/>
                  <a:gd name="T28" fmla="*/ 0 w 1028"/>
                  <a:gd name="T29" fmla="*/ 1215 h 1215"/>
                  <a:gd name="T30" fmla="*/ 40 w 1028"/>
                  <a:gd name="T31" fmla="*/ 1215 h 1215"/>
                  <a:gd name="T32" fmla="*/ 979 w 1028"/>
                  <a:gd name="T33" fmla="*/ 1215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215">
                    <a:moveTo>
                      <a:pt x="979" y="1215"/>
                    </a:moveTo>
                    <a:cubicBezTo>
                      <a:pt x="1006" y="1215"/>
                      <a:pt x="1028" y="1193"/>
                      <a:pt x="1028" y="1166"/>
                    </a:cubicBezTo>
                    <a:cubicBezTo>
                      <a:pt x="1028" y="48"/>
                      <a:pt x="1028" y="48"/>
                      <a:pt x="1028" y="48"/>
                    </a:cubicBezTo>
                    <a:cubicBezTo>
                      <a:pt x="1028" y="22"/>
                      <a:pt x="1006" y="0"/>
                      <a:pt x="97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16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979" y="6"/>
                      <a:pt x="979" y="6"/>
                      <a:pt x="979" y="6"/>
                    </a:cubicBezTo>
                    <a:cubicBezTo>
                      <a:pt x="1003" y="6"/>
                      <a:pt x="1022" y="25"/>
                      <a:pt x="1022" y="48"/>
                    </a:cubicBezTo>
                    <a:cubicBezTo>
                      <a:pt x="1022" y="1166"/>
                      <a:pt x="1022" y="1166"/>
                      <a:pt x="1022" y="1166"/>
                    </a:cubicBezTo>
                    <a:cubicBezTo>
                      <a:pt x="1022" y="1190"/>
                      <a:pt x="1003" y="1209"/>
                      <a:pt x="979" y="1209"/>
                    </a:cubicBezTo>
                    <a:cubicBezTo>
                      <a:pt x="80" y="1209"/>
                      <a:pt x="80" y="1209"/>
                      <a:pt x="80" y="1209"/>
                    </a:cubicBezTo>
                    <a:cubicBezTo>
                      <a:pt x="71" y="1209"/>
                      <a:pt x="36" y="1209"/>
                      <a:pt x="0" y="1209"/>
                    </a:cubicBezTo>
                    <a:cubicBezTo>
                      <a:pt x="0" y="1215"/>
                      <a:pt x="0" y="1215"/>
                      <a:pt x="0" y="1215"/>
                    </a:cubicBezTo>
                    <a:cubicBezTo>
                      <a:pt x="16" y="1215"/>
                      <a:pt x="32" y="1215"/>
                      <a:pt x="40" y="1215"/>
                    </a:cubicBezTo>
                    <a:lnTo>
                      <a:pt x="979" y="1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78939" y="1871331"/>
              <a:ext cx="7417461" cy="4370072"/>
              <a:chOff x="538163" y="19050"/>
              <a:chExt cx="7673975" cy="45212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7" name="Freeform 46"/>
              <p:cNvSpPr/>
              <p:nvPr/>
            </p:nvSpPr>
            <p:spPr bwMode="auto">
              <a:xfrm>
                <a:off x="538163" y="19050"/>
                <a:ext cx="3540125" cy="4521200"/>
              </a:xfrm>
              <a:custGeom>
                <a:avLst/>
                <a:gdLst>
                  <a:gd name="T0" fmla="*/ 43 w 943"/>
                  <a:gd name="T1" fmla="*/ 0 h 1203"/>
                  <a:gd name="T2" fmla="*/ 0 w 943"/>
                  <a:gd name="T3" fmla="*/ 42 h 1203"/>
                  <a:gd name="T4" fmla="*/ 0 w 943"/>
                  <a:gd name="T5" fmla="*/ 1160 h 1203"/>
                  <a:gd name="T6" fmla="*/ 43 w 943"/>
                  <a:gd name="T7" fmla="*/ 1203 h 1203"/>
                  <a:gd name="T8" fmla="*/ 943 w 943"/>
                  <a:gd name="T9" fmla="*/ 1203 h 1203"/>
                  <a:gd name="T10" fmla="*/ 943 w 943"/>
                  <a:gd name="T11" fmla="*/ 0 h 1203"/>
                  <a:gd name="T12" fmla="*/ 43 w 943"/>
                  <a:gd name="T13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1203">
                    <a:moveTo>
                      <a:pt x="43" y="0"/>
                    </a:moveTo>
                    <a:cubicBezTo>
                      <a:pt x="20" y="0"/>
                      <a:pt x="0" y="19"/>
                      <a:pt x="0" y="42"/>
                    </a:cubicBezTo>
                    <a:cubicBezTo>
                      <a:pt x="0" y="1160"/>
                      <a:pt x="0" y="1160"/>
                      <a:pt x="0" y="1160"/>
                    </a:cubicBezTo>
                    <a:cubicBezTo>
                      <a:pt x="0" y="1184"/>
                      <a:pt x="20" y="1203"/>
                      <a:pt x="43" y="1203"/>
                    </a:cubicBezTo>
                    <a:cubicBezTo>
                      <a:pt x="943" y="1203"/>
                      <a:pt x="943" y="1203"/>
                      <a:pt x="943" y="1203"/>
                    </a:cubicBezTo>
                    <a:cubicBezTo>
                      <a:pt x="943" y="0"/>
                      <a:pt x="943" y="0"/>
                      <a:pt x="943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4675188" y="19050"/>
                <a:ext cx="3536950" cy="4521200"/>
              </a:xfrm>
              <a:custGeom>
                <a:avLst/>
                <a:gdLst>
                  <a:gd name="T0" fmla="*/ 899 w 942"/>
                  <a:gd name="T1" fmla="*/ 1203 h 1203"/>
                  <a:gd name="T2" fmla="*/ 942 w 942"/>
                  <a:gd name="T3" fmla="*/ 1160 h 1203"/>
                  <a:gd name="T4" fmla="*/ 942 w 942"/>
                  <a:gd name="T5" fmla="*/ 42 h 1203"/>
                  <a:gd name="T6" fmla="*/ 899 w 942"/>
                  <a:gd name="T7" fmla="*/ 0 h 1203"/>
                  <a:gd name="T8" fmla="*/ 0 w 942"/>
                  <a:gd name="T9" fmla="*/ 0 h 1203"/>
                  <a:gd name="T10" fmla="*/ 0 w 942"/>
                  <a:gd name="T11" fmla="*/ 1203 h 1203"/>
                  <a:gd name="T12" fmla="*/ 899 w 942"/>
                  <a:gd name="T13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1203">
                    <a:moveTo>
                      <a:pt x="899" y="1203"/>
                    </a:moveTo>
                    <a:cubicBezTo>
                      <a:pt x="923" y="1203"/>
                      <a:pt x="942" y="1184"/>
                      <a:pt x="942" y="1160"/>
                    </a:cubicBezTo>
                    <a:cubicBezTo>
                      <a:pt x="942" y="42"/>
                      <a:pt x="942" y="42"/>
                      <a:pt x="942" y="42"/>
                    </a:cubicBezTo>
                    <a:cubicBezTo>
                      <a:pt x="942" y="19"/>
                      <a:pt x="923" y="0"/>
                      <a:pt x="8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3"/>
                      <a:pt x="0" y="1203"/>
                      <a:pt x="0" y="1203"/>
                    </a:cubicBezTo>
                    <a:lnTo>
                      <a:pt x="899" y="12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000731" y="1871331"/>
              <a:ext cx="576947" cy="4370072"/>
              <a:chOff x="4078288" y="19050"/>
              <a:chExt cx="596899" cy="45212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5" name="Freeform 44"/>
              <p:cNvSpPr/>
              <p:nvPr/>
            </p:nvSpPr>
            <p:spPr bwMode="auto">
              <a:xfrm>
                <a:off x="4078288" y="19050"/>
                <a:ext cx="296862" cy="4521200"/>
              </a:xfrm>
              <a:custGeom>
                <a:avLst/>
                <a:gdLst>
                  <a:gd name="T0" fmla="*/ 0 w 79"/>
                  <a:gd name="T1" fmla="*/ 1203 h 1203"/>
                  <a:gd name="T2" fmla="*/ 79 w 79"/>
                  <a:gd name="T3" fmla="*/ 1203 h 1203"/>
                  <a:gd name="T4" fmla="*/ 79 w 79"/>
                  <a:gd name="T5" fmla="*/ 0 h 1203"/>
                  <a:gd name="T6" fmla="*/ 0 w 79"/>
                  <a:gd name="T7" fmla="*/ 0 h 1203"/>
                  <a:gd name="T8" fmla="*/ 0 w 79"/>
                  <a:gd name="T9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03">
                    <a:moveTo>
                      <a:pt x="0" y="1203"/>
                    </a:moveTo>
                    <a:cubicBezTo>
                      <a:pt x="9" y="1203"/>
                      <a:pt x="44" y="1203"/>
                      <a:pt x="79" y="120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4375150" y="19050"/>
                <a:ext cx="300037" cy="4521200"/>
              </a:xfrm>
              <a:custGeom>
                <a:avLst/>
                <a:gdLst>
                  <a:gd name="T0" fmla="*/ 80 w 80"/>
                  <a:gd name="T1" fmla="*/ 1203 h 1203"/>
                  <a:gd name="T2" fmla="*/ 80 w 80"/>
                  <a:gd name="T3" fmla="*/ 0 h 1203"/>
                  <a:gd name="T4" fmla="*/ 0 w 80"/>
                  <a:gd name="T5" fmla="*/ 0 h 1203"/>
                  <a:gd name="T6" fmla="*/ 0 w 80"/>
                  <a:gd name="T7" fmla="*/ 1203 h 1203"/>
                  <a:gd name="T8" fmla="*/ 80 w 80"/>
                  <a:gd name="T9" fmla="*/ 1203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203">
                    <a:moveTo>
                      <a:pt x="80" y="1203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3"/>
                      <a:pt x="0" y="1203"/>
                      <a:pt x="0" y="1203"/>
                    </a:cubicBezTo>
                    <a:cubicBezTo>
                      <a:pt x="36" y="1203"/>
                      <a:pt x="71" y="1203"/>
                      <a:pt x="80" y="1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51057" y="1943450"/>
              <a:ext cx="7273225" cy="4225835"/>
              <a:chOff x="612775" y="93663"/>
              <a:chExt cx="7524750" cy="4371975"/>
            </a:xfrm>
            <a:solidFill>
              <a:schemeClr val="bg1">
                <a:lumMod val="65000"/>
              </a:schemeClr>
            </a:solidFill>
          </p:grpSpPr>
          <p:sp>
            <p:nvSpPr>
              <p:cNvPr id="43" name="Freeform 42"/>
              <p:cNvSpPr/>
              <p:nvPr/>
            </p:nvSpPr>
            <p:spPr bwMode="auto">
              <a:xfrm>
                <a:off x="612775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4799013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09366" y="1943450"/>
              <a:ext cx="7156607" cy="4225835"/>
              <a:chOff x="673100" y="93663"/>
              <a:chExt cx="7404100" cy="4371975"/>
            </a:xfrm>
            <a:solidFill>
              <a:schemeClr val="bg1">
                <a:lumMod val="7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40"/>
              <p:cNvSpPr/>
              <p:nvPr/>
            </p:nvSpPr>
            <p:spPr bwMode="auto">
              <a:xfrm>
                <a:off x="673100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4740275" y="93663"/>
                <a:ext cx="3336925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67675" y="1943450"/>
              <a:ext cx="7039991" cy="4225835"/>
              <a:chOff x="733425" y="93663"/>
              <a:chExt cx="7283450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38"/>
              <p:cNvSpPr/>
              <p:nvPr/>
            </p:nvSpPr>
            <p:spPr bwMode="auto">
              <a:xfrm>
                <a:off x="733425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4679950" y="93663"/>
                <a:ext cx="3336925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25984" y="1943450"/>
              <a:ext cx="6924907" cy="4225835"/>
              <a:chOff x="793750" y="93663"/>
              <a:chExt cx="7164387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36"/>
              <p:cNvSpPr/>
              <p:nvPr/>
            </p:nvSpPr>
            <p:spPr bwMode="auto">
              <a:xfrm>
                <a:off x="793750" y="93663"/>
                <a:ext cx="3336925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4619625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84292" y="1943450"/>
              <a:ext cx="6808290" cy="4225835"/>
              <a:chOff x="854075" y="93663"/>
              <a:chExt cx="7043737" cy="4371975"/>
            </a:xfrm>
            <a:solidFill>
              <a:schemeClr val="bg1">
                <a:lumMod val="8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34"/>
              <p:cNvSpPr/>
              <p:nvPr/>
            </p:nvSpPr>
            <p:spPr bwMode="auto">
              <a:xfrm>
                <a:off x="854075" y="93663"/>
                <a:ext cx="3336925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559300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941067" y="1943450"/>
              <a:ext cx="6693207" cy="4225835"/>
              <a:chOff x="912813" y="93663"/>
              <a:chExt cx="6924674" cy="4371975"/>
            </a:xfrm>
            <a:solidFill>
              <a:schemeClr val="bg1">
                <a:lumMod val="95000"/>
              </a:schemeClr>
            </a:solidFill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32"/>
              <p:cNvSpPr/>
              <p:nvPr/>
            </p:nvSpPr>
            <p:spPr bwMode="auto">
              <a:xfrm>
                <a:off x="912813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4498975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999375" y="1943450"/>
              <a:ext cx="6576590" cy="4225835"/>
              <a:chOff x="973138" y="93663"/>
              <a:chExt cx="6804024" cy="4371975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30"/>
              <p:cNvSpPr/>
              <p:nvPr/>
            </p:nvSpPr>
            <p:spPr bwMode="auto">
              <a:xfrm>
                <a:off x="973138" y="93663"/>
                <a:ext cx="3338512" cy="4371975"/>
              </a:xfrm>
              <a:custGeom>
                <a:avLst/>
                <a:gdLst>
                  <a:gd name="T0" fmla="*/ 0 w 889"/>
                  <a:gd name="T1" fmla="*/ 1140 h 1163"/>
                  <a:gd name="T2" fmla="*/ 23 w 889"/>
                  <a:gd name="T3" fmla="*/ 1163 h 1163"/>
                  <a:gd name="T4" fmla="*/ 867 w 889"/>
                  <a:gd name="T5" fmla="*/ 1163 h 1163"/>
                  <a:gd name="T6" fmla="*/ 889 w 889"/>
                  <a:gd name="T7" fmla="*/ 1140 h 1163"/>
                  <a:gd name="T8" fmla="*/ 889 w 889"/>
                  <a:gd name="T9" fmla="*/ 22 h 1163"/>
                  <a:gd name="T10" fmla="*/ 867 w 889"/>
                  <a:gd name="T11" fmla="*/ 0 h 1163"/>
                  <a:gd name="T12" fmla="*/ 23 w 889"/>
                  <a:gd name="T13" fmla="*/ 0 h 1163"/>
                  <a:gd name="T14" fmla="*/ 0 w 889"/>
                  <a:gd name="T15" fmla="*/ 22 h 1163"/>
                  <a:gd name="T16" fmla="*/ 0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0" y="1140"/>
                    </a:moveTo>
                    <a:cubicBezTo>
                      <a:pt x="0" y="1153"/>
                      <a:pt x="11" y="1163"/>
                      <a:pt x="23" y="1163"/>
                    </a:cubicBezTo>
                    <a:cubicBezTo>
                      <a:pt x="867" y="1163"/>
                      <a:pt x="867" y="1163"/>
                      <a:pt x="867" y="1163"/>
                    </a:cubicBezTo>
                    <a:cubicBezTo>
                      <a:pt x="879" y="1163"/>
                      <a:pt x="889" y="1153"/>
                      <a:pt x="889" y="1140"/>
                    </a:cubicBezTo>
                    <a:cubicBezTo>
                      <a:pt x="889" y="22"/>
                      <a:pt x="889" y="22"/>
                      <a:pt x="889" y="22"/>
                    </a:cubicBezTo>
                    <a:cubicBezTo>
                      <a:pt x="889" y="10"/>
                      <a:pt x="879" y="0"/>
                      <a:pt x="86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2"/>
                    </a:cubicBezTo>
                    <a:lnTo>
                      <a:pt x="0" y="1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4438650" y="93663"/>
                <a:ext cx="3338512" cy="4371975"/>
              </a:xfrm>
              <a:custGeom>
                <a:avLst/>
                <a:gdLst>
                  <a:gd name="T0" fmla="*/ 889 w 889"/>
                  <a:gd name="T1" fmla="*/ 1140 h 1163"/>
                  <a:gd name="T2" fmla="*/ 866 w 889"/>
                  <a:gd name="T3" fmla="*/ 1163 h 1163"/>
                  <a:gd name="T4" fmla="*/ 23 w 889"/>
                  <a:gd name="T5" fmla="*/ 1163 h 1163"/>
                  <a:gd name="T6" fmla="*/ 0 w 889"/>
                  <a:gd name="T7" fmla="*/ 1140 h 1163"/>
                  <a:gd name="T8" fmla="*/ 0 w 889"/>
                  <a:gd name="T9" fmla="*/ 22 h 1163"/>
                  <a:gd name="T10" fmla="*/ 23 w 889"/>
                  <a:gd name="T11" fmla="*/ 0 h 1163"/>
                  <a:gd name="T12" fmla="*/ 866 w 889"/>
                  <a:gd name="T13" fmla="*/ 0 h 1163"/>
                  <a:gd name="T14" fmla="*/ 889 w 889"/>
                  <a:gd name="T15" fmla="*/ 22 h 1163"/>
                  <a:gd name="T16" fmla="*/ 889 w 889"/>
                  <a:gd name="T17" fmla="*/ 114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9" h="1163">
                    <a:moveTo>
                      <a:pt x="889" y="1140"/>
                    </a:moveTo>
                    <a:cubicBezTo>
                      <a:pt x="889" y="1153"/>
                      <a:pt x="879" y="1163"/>
                      <a:pt x="866" y="1163"/>
                    </a:cubicBezTo>
                    <a:cubicBezTo>
                      <a:pt x="23" y="1163"/>
                      <a:pt x="23" y="1163"/>
                      <a:pt x="23" y="1163"/>
                    </a:cubicBezTo>
                    <a:cubicBezTo>
                      <a:pt x="10" y="1163"/>
                      <a:pt x="0" y="1153"/>
                      <a:pt x="0" y="11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9" y="0"/>
                      <a:pt x="889" y="10"/>
                      <a:pt x="889" y="22"/>
                    </a:cubicBezTo>
                    <a:lnTo>
                      <a:pt x="889" y="1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473337" y="2208907"/>
              <a:ext cx="115082" cy="3691851"/>
            </a:xfrm>
            <a:custGeom>
              <a:avLst/>
              <a:gdLst>
                <a:gd name="T0" fmla="*/ 16 w 32"/>
                <a:gd name="T1" fmla="*/ 0 h 1016"/>
                <a:gd name="T2" fmla="*/ 16 w 32"/>
                <a:gd name="T3" fmla="*/ 32 h 1016"/>
                <a:gd name="T4" fmla="*/ 16 w 32"/>
                <a:gd name="T5" fmla="*/ 82 h 1016"/>
                <a:gd name="T6" fmla="*/ 16 w 32"/>
                <a:gd name="T7" fmla="*/ 114 h 1016"/>
                <a:gd name="T8" fmla="*/ 16 w 32"/>
                <a:gd name="T9" fmla="*/ 82 h 1016"/>
                <a:gd name="T10" fmla="*/ 0 w 32"/>
                <a:gd name="T11" fmla="*/ 180 h 1016"/>
                <a:gd name="T12" fmla="*/ 32 w 32"/>
                <a:gd name="T13" fmla="*/ 180 h 1016"/>
                <a:gd name="T14" fmla="*/ 16 w 32"/>
                <a:gd name="T15" fmla="*/ 246 h 1016"/>
                <a:gd name="T16" fmla="*/ 16 w 32"/>
                <a:gd name="T17" fmla="*/ 278 h 1016"/>
                <a:gd name="T18" fmla="*/ 16 w 32"/>
                <a:gd name="T19" fmla="*/ 246 h 1016"/>
                <a:gd name="T20" fmla="*/ 0 w 32"/>
                <a:gd name="T21" fmla="*/ 344 h 1016"/>
                <a:gd name="T22" fmla="*/ 32 w 32"/>
                <a:gd name="T23" fmla="*/ 344 h 1016"/>
                <a:gd name="T24" fmla="*/ 16 w 32"/>
                <a:gd name="T25" fmla="*/ 410 h 1016"/>
                <a:gd name="T26" fmla="*/ 16 w 32"/>
                <a:gd name="T27" fmla="*/ 442 h 1016"/>
                <a:gd name="T28" fmla="*/ 16 w 32"/>
                <a:gd name="T29" fmla="*/ 410 h 1016"/>
                <a:gd name="T30" fmla="*/ 0 w 32"/>
                <a:gd name="T31" fmla="*/ 508 h 1016"/>
                <a:gd name="T32" fmla="*/ 32 w 32"/>
                <a:gd name="T33" fmla="*/ 508 h 1016"/>
                <a:gd name="T34" fmla="*/ 16 w 32"/>
                <a:gd name="T35" fmla="*/ 574 h 1016"/>
                <a:gd name="T36" fmla="*/ 16 w 32"/>
                <a:gd name="T37" fmla="*/ 606 h 1016"/>
                <a:gd name="T38" fmla="*/ 16 w 32"/>
                <a:gd name="T39" fmla="*/ 574 h 1016"/>
                <a:gd name="T40" fmla="*/ 0 w 32"/>
                <a:gd name="T41" fmla="*/ 672 h 1016"/>
                <a:gd name="T42" fmla="*/ 32 w 32"/>
                <a:gd name="T43" fmla="*/ 672 h 1016"/>
                <a:gd name="T44" fmla="*/ 16 w 32"/>
                <a:gd name="T45" fmla="*/ 738 h 1016"/>
                <a:gd name="T46" fmla="*/ 16 w 32"/>
                <a:gd name="T47" fmla="*/ 770 h 1016"/>
                <a:gd name="T48" fmla="*/ 16 w 32"/>
                <a:gd name="T49" fmla="*/ 738 h 1016"/>
                <a:gd name="T50" fmla="*/ 0 w 32"/>
                <a:gd name="T51" fmla="*/ 836 h 1016"/>
                <a:gd name="T52" fmla="*/ 32 w 32"/>
                <a:gd name="T53" fmla="*/ 836 h 1016"/>
                <a:gd name="T54" fmla="*/ 16 w 32"/>
                <a:gd name="T55" fmla="*/ 902 h 1016"/>
                <a:gd name="T56" fmla="*/ 16 w 32"/>
                <a:gd name="T57" fmla="*/ 934 h 1016"/>
                <a:gd name="T58" fmla="*/ 16 w 32"/>
                <a:gd name="T59" fmla="*/ 902 h 1016"/>
                <a:gd name="T60" fmla="*/ 0 w 32"/>
                <a:gd name="T61" fmla="*/ 1000 h 1016"/>
                <a:gd name="T62" fmla="*/ 32 w 32"/>
                <a:gd name="T63" fmla="*/ 100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016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lose/>
                  <a:moveTo>
                    <a:pt x="16" y="82"/>
                  </a:moveTo>
                  <a:cubicBezTo>
                    <a:pt x="7" y="82"/>
                    <a:pt x="0" y="89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ubicBezTo>
                    <a:pt x="25" y="114"/>
                    <a:pt x="32" y="107"/>
                    <a:pt x="32" y="98"/>
                  </a:cubicBezTo>
                  <a:cubicBezTo>
                    <a:pt x="32" y="89"/>
                    <a:pt x="25" y="82"/>
                    <a:pt x="16" y="82"/>
                  </a:cubicBezTo>
                  <a:close/>
                  <a:moveTo>
                    <a:pt x="16" y="164"/>
                  </a:moveTo>
                  <a:cubicBezTo>
                    <a:pt x="7" y="164"/>
                    <a:pt x="0" y="171"/>
                    <a:pt x="0" y="180"/>
                  </a:cubicBezTo>
                  <a:cubicBezTo>
                    <a:pt x="0" y="189"/>
                    <a:pt x="7" y="196"/>
                    <a:pt x="16" y="196"/>
                  </a:cubicBezTo>
                  <a:cubicBezTo>
                    <a:pt x="25" y="196"/>
                    <a:pt x="32" y="189"/>
                    <a:pt x="32" y="180"/>
                  </a:cubicBezTo>
                  <a:cubicBezTo>
                    <a:pt x="32" y="171"/>
                    <a:pt x="25" y="164"/>
                    <a:pt x="16" y="164"/>
                  </a:cubicBezTo>
                  <a:close/>
                  <a:moveTo>
                    <a:pt x="16" y="246"/>
                  </a:moveTo>
                  <a:cubicBezTo>
                    <a:pt x="7" y="246"/>
                    <a:pt x="0" y="253"/>
                    <a:pt x="0" y="262"/>
                  </a:cubicBezTo>
                  <a:cubicBezTo>
                    <a:pt x="0" y="271"/>
                    <a:pt x="7" y="278"/>
                    <a:pt x="16" y="278"/>
                  </a:cubicBezTo>
                  <a:cubicBezTo>
                    <a:pt x="25" y="278"/>
                    <a:pt x="32" y="271"/>
                    <a:pt x="32" y="262"/>
                  </a:cubicBezTo>
                  <a:cubicBezTo>
                    <a:pt x="32" y="253"/>
                    <a:pt x="25" y="246"/>
                    <a:pt x="16" y="246"/>
                  </a:cubicBezTo>
                  <a:close/>
                  <a:moveTo>
                    <a:pt x="16" y="328"/>
                  </a:moveTo>
                  <a:cubicBezTo>
                    <a:pt x="7" y="328"/>
                    <a:pt x="0" y="335"/>
                    <a:pt x="0" y="344"/>
                  </a:cubicBezTo>
                  <a:cubicBezTo>
                    <a:pt x="0" y="353"/>
                    <a:pt x="7" y="360"/>
                    <a:pt x="16" y="360"/>
                  </a:cubicBezTo>
                  <a:cubicBezTo>
                    <a:pt x="25" y="360"/>
                    <a:pt x="32" y="353"/>
                    <a:pt x="32" y="344"/>
                  </a:cubicBezTo>
                  <a:cubicBezTo>
                    <a:pt x="32" y="335"/>
                    <a:pt x="25" y="328"/>
                    <a:pt x="16" y="328"/>
                  </a:cubicBezTo>
                  <a:close/>
                  <a:moveTo>
                    <a:pt x="16" y="410"/>
                  </a:moveTo>
                  <a:cubicBezTo>
                    <a:pt x="7" y="410"/>
                    <a:pt x="0" y="417"/>
                    <a:pt x="0" y="426"/>
                  </a:cubicBezTo>
                  <a:cubicBezTo>
                    <a:pt x="0" y="435"/>
                    <a:pt x="7" y="442"/>
                    <a:pt x="16" y="442"/>
                  </a:cubicBezTo>
                  <a:cubicBezTo>
                    <a:pt x="25" y="442"/>
                    <a:pt x="32" y="435"/>
                    <a:pt x="32" y="426"/>
                  </a:cubicBezTo>
                  <a:cubicBezTo>
                    <a:pt x="32" y="417"/>
                    <a:pt x="25" y="410"/>
                    <a:pt x="16" y="410"/>
                  </a:cubicBezTo>
                  <a:close/>
                  <a:moveTo>
                    <a:pt x="16" y="492"/>
                  </a:moveTo>
                  <a:cubicBezTo>
                    <a:pt x="7" y="492"/>
                    <a:pt x="0" y="499"/>
                    <a:pt x="0" y="508"/>
                  </a:cubicBezTo>
                  <a:cubicBezTo>
                    <a:pt x="0" y="517"/>
                    <a:pt x="7" y="524"/>
                    <a:pt x="16" y="524"/>
                  </a:cubicBezTo>
                  <a:cubicBezTo>
                    <a:pt x="25" y="524"/>
                    <a:pt x="32" y="517"/>
                    <a:pt x="32" y="508"/>
                  </a:cubicBezTo>
                  <a:cubicBezTo>
                    <a:pt x="32" y="499"/>
                    <a:pt x="25" y="492"/>
                    <a:pt x="16" y="492"/>
                  </a:cubicBezTo>
                  <a:close/>
                  <a:moveTo>
                    <a:pt x="16" y="574"/>
                  </a:moveTo>
                  <a:cubicBezTo>
                    <a:pt x="7" y="574"/>
                    <a:pt x="0" y="581"/>
                    <a:pt x="0" y="590"/>
                  </a:cubicBezTo>
                  <a:cubicBezTo>
                    <a:pt x="0" y="599"/>
                    <a:pt x="7" y="606"/>
                    <a:pt x="16" y="606"/>
                  </a:cubicBezTo>
                  <a:cubicBezTo>
                    <a:pt x="25" y="606"/>
                    <a:pt x="32" y="599"/>
                    <a:pt x="32" y="590"/>
                  </a:cubicBezTo>
                  <a:cubicBezTo>
                    <a:pt x="32" y="581"/>
                    <a:pt x="25" y="574"/>
                    <a:pt x="16" y="574"/>
                  </a:cubicBezTo>
                  <a:close/>
                  <a:moveTo>
                    <a:pt x="16" y="656"/>
                  </a:moveTo>
                  <a:cubicBezTo>
                    <a:pt x="7" y="656"/>
                    <a:pt x="0" y="663"/>
                    <a:pt x="0" y="672"/>
                  </a:cubicBezTo>
                  <a:cubicBezTo>
                    <a:pt x="0" y="681"/>
                    <a:pt x="7" y="688"/>
                    <a:pt x="16" y="688"/>
                  </a:cubicBezTo>
                  <a:cubicBezTo>
                    <a:pt x="25" y="688"/>
                    <a:pt x="32" y="681"/>
                    <a:pt x="32" y="672"/>
                  </a:cubicBezTo>
                  <a:cubicBezTo>
                    <a:pt x="32" y="663"/>
                    <a:pt x="25" y="656"/>
                    <a:pt x="16" y="656"/>
                  </a:cubicBezTo>
                  <a:close/>
                  <a:moveTo>
                    <a:pt x="16" y="738"/>
                  </a:moveTo>
                  <a:cubicBezTo>
                    <a:pt x="7" y="738"/>
                    <a:pt x="0" y="745"/>
                    <a:pt x="0" y="754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5" y="770"/>
                    <a:pt x="32" y="763"/>
                    <a:pt x="32" y="754"/>
                  </a:cubicBezTo>
                  <a:cubicBezTo>
                    <a:pt x="32" y="745"/>
                    <a:pt x="25" y="738"/>
                    <a:pt x="16" y="738"/>
                  </a:cubicBezTo>
                  <a:close/>
                  <a:moveTo>
                    <a:pt x="16" y="820"/>
                  </a:moveTo>
                  <a:cubicBezTo>
                    <a:pt x="7" y="820"/>
                    <a:pt x="0" y="827"/>
                    <a:pt x="0" y="836"/>
                  </a:cubicBezTo>
                  <a:cubicBezTo>
                    <a:pt x="0" y="845"/>
                    <a:pt x="7" y="852"/>
                    <a:pt x="16" y="852"/>
                  </a:cubicBezTo>
                  <a:cubicBezTo>
                    <a:pt x="25" y="852"/>
                    <a:pt x="32" y="845"/>
                    <a:pt x="32" y="836"/>
                  </a:cubicBezTo>
                  <a:cubicBezTo>
                    <a:pt x="32" y="827"/>
                    <a:pt x="25" y="820"/>
                    <a:pt x="16" y="820"/>
                  </a:cubicBezTo>
                  <a:close/>
                  <a:moveTo>
                    <a:pt x="16" y="902"/>
                  </a:moveTo>
                  <a:cubicBezTo>
                    <a:pt x="7" y="902"/>
                    <a:pt x="0" y="909"/>
                    <a:pt x="0" y="918"/>
                  </a:cubicBezTo>
                  <a:cubicBezTo>
                    <a:pt x="0" y="927"/>
                    <a:pt x="7" y="934"/>
                    <a:pt x="16" y="934"/>
                  </a:cubicBezTo>
                  <a:cubicBezTo>
                    <a:pt x="25" y="934"/>
                    <a:pt x="32" y="927"/>
                    <a:pt x="32" y="918"/>
                  </a:cubicBezTo>
                  <a:cubicBezTo>
                    <a:pt x="32" y="909"/>
                    <a:pt x="25" y="902"/>
                    <a:pt x="16" y="902"/>
                  </a:cubicBezTo>
                  <a:close/>
                  <a:moveTo>
                    <a:pt x="16" y="984"/>
                  </a:moveTo>
                  <a:cubicBezTo>
                    <a:pt x="7" y="984"/>
                    <a:pt x="0" y="991"/>
                    <a:pt x="0" y="1000"/>
                  </a:cubicBezTo>
                  <a:cubicBezTo>
                    <a:pt x="0" y="1009"/>
                    <a:pt x="7" y="1016"/>
                    <a:pt x="16" y="1016"/>
                  </a:cubicBezTo>
                  <a:cubicBezTo>
                    <a:pt x="25" y="1016"/>
                    <a:pt x="32" y="1009"/>
                    <a:pt x="32" y="1000"/>
                  </a:cubicBezTo>
                  <a:cubicBezTo>
                    <a:pt x="32" y="991"/>
                    <a:pt x="25" y="984"/>
                    <a:pt x="16" y="9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25" tIns="45713" rIns="91425" bIns="45713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3337" y="2208907"/>
              <a:ext cx="75187" cy="3691851"/>
            </a:xfrm>
            <a:custGeom>
              <a:avLst/>
              <a:gdLst>
                <a:gd name="T0" fmla="*/ 16 w 21"/>
                <a:gd name="T1" fmla="*/ 246 h 1016"/>
                <a:gd name="T2" fmla="*/ 9 w 21"/>
                <a:gd name="T3" fmla="*/ 262 h 1016"/>
                <a:gd name="T4" fmla="*/ 16 w 21"/>
                <a:gd name="T5" fmla="*/ 278 h 1016"/>
                <a:gd name="T6" fmla="*/ 16 w 21"/>
                <a:gd name="T7" fmla="*/ 524 h 1016"/>
                <a:gd name="T8" fmla="*/ 9 w 21"/>
                <a:gd name="T9" fmla="*/ 508 h 1016"/>
                <a:gd name="T10" fmla="*/ 16 w 21"/>
                <a:gd name="T11" fmla="*/ 492 h 1016"/>
                <a:gd name="T12" fmla="*/ 16 w 21"/>
                <a:gd name="T13" fmla="*/ 524 h 1016"/>
                <a:gd name="T14" fmla="*/ 21 w 21"/>
                <a:gd name="T15" fmla="*/ 359 h 1016"/>
                <a:gd name="T16" fmla="*/ 21 w 21"/>
                <a:gd name="T17" fmla="*/ 329 h 1016"/>
                <a:gd name="T18" fmla="*/ 0 w 21"/>
                <a:gd name="T19" fmla="*/ 344 h 1016"/>
                <a:gd name="T20" fmla="*/ 16 w 21"/>
                <a:gd name="T21" fmla="*/ 442 h 1016"/>
                <a:gd name="T22" fmla="*/ 9 w 21"/>
                <a:gd name="T23" fmla="*/ 426 h 1016"/>
                <a:gd name="T24" fmla="*/ 16 w 21"/>
                <a:gd name="T25" fmla="*/ 410 h 1016"/>
                <a:gd name="T26" fmla="*/ 16 w 21"/>
                <a:gd name="T27" fmla="*/ 442 h 1016"/>
                <a:gd name="T28" fmla="*/ 21 w 21"/>
                <a:gd name="T29" fmla="*/ 113 h 1016"/>
                <a:gd name="T30" fmla="*/ 21 w 21"/>
                <a:gd name="T31" fmla="*/ 83 h 1016"/>
                <a:gd name="T32" fmla="*/ 0 w 21"/>
                <a:gd name="T33" fmla="*/ 98 h 1016"/>
                <a:gd name="T34" fmla="*/ 16 w 21"/>
                <a:gd name="T35" fmla="*/ 32 h 1016"/>
                <a:gd name="T36" fmla="*/ 9 w 21"/>
                <a:gd name="T37" fmla="*/ 16 h 1016"/>
                <a:gd name="T38" fmla="*/ 16 w 21"/>
                <a:gd name="T39" fmla="*/ 0 h 1016"/>
                <a:gd name="T40" fmla="*/ 16 w 21"/>
                <a:gd name="T41" fmla="*/ 32 h 1016"/>
                <a:gd name="T42" fmla="*/ 21 w 21"/>
                <a:gd name="T43" fmla="*/ 195 h 1016"/>
                <a:gd name="T44" fmla="*/ 21 w 21"/>
                <a:gd name="T45" fmla="*/ 165 h 1016"/>
                <a:gd name="T46" fmla="*/ 0 w 21"/>
                <a:gd name="T47" fmla="*/ 180 h 1016"/>
                <a:gd name="T48" fmla="*/ 16 w 21"/>
                <a:gd name="T49" fmla="*/ 934 h 1016"/>
                <a:gd name="T50" fmla="*/ 9 w 21"/>
                <a:gd name="T51" fmla="*/ 918 h 1016"/>
                <a:gd name="T52" fmla="*/ 16 w 21"/>
                <a:gd name="T53" fmla="*/ 902 h 1016"/>
                <a:gd name="T54" fmla="*/ 16 w 21"/>
                <a:gd name="T55" fmla="*/ 934 h 1016"/>
                <a:gd name="T56" fmla="*/ 21 w 21"/>
                <a:gd name="T57" fmla="*/ 985 h 1016"/>
                <a:gd name="T58" fmla="*/ 0 w 21"/>
                <a:gd name="T59" fmla="*/ 1000 h 1016"/>
                <a:gd name="T60" fmla="*/ 21 w 21"/>
                <a:gd name="T61" fmla="*/ 1015 h 1016"/>
                <a:gd name="T62" fmla="*/ 16 w 21"/>
                <a:gd name="T63" fmla="*/ 852 h 1016"/>
                <a:gd name="T64" fmla="*/ 9 w 21"/>
                <a:gd name="T65" fmla="*/ 836 h 1016"/>
                <a:gd name="T66" fmla="*/ 16 w 21"/>
                <a:gd name="T67" fmla="*/ 820 h 1016"/>
                <a:gd name="T68" fmla="*/ 16 w 21"/>
                <a:gd name="T69" fmla="*/ 852 h 1016"/>
                <a:gd name="T70" fmla="*/ 21 w 21"/>
                <a:gd name="T71" fmla="*/ 687 h 1016"/>
                <a:gd name="T72" fmla="*/ 21 w 21"/>
                <a:gd name="T73" fmla="*/ 657 h 1016"/>
                <a:gd name="T74" fmla="*/ 0 w 21"/>
                <a:gd name="T75" fmla="*/ 672 h 1016"/>
                <a:gd name="T76" fmla="*/ 16 w 21"/>
                <a:gd name="T77" fmla="*/ 770 h 1016"/>
                <a:gd name="T78" fmla="*/ 9 w 21"/>
                <a:gd name="T79" fmla="*/ 754 h 1016"/>
                <a:gd name="T80" fmla="*/ 16 w 21"/>
                <a:gd name="T81" fmla="*/ 738 h 1016"/>
                <a:gd name="T82" fmla="*/ 16 w 21"/>
                <a:gd name="T83" fmla="*/ 770 h 1016"/>
                <a:gd name="T84" fmla="*/ 21 w 21"/>
                <a:gd name="T85" fmla="*/ 605 h 1016"/>
                <a:gd name="T86" fmla="*/ 21 w 21"/>
                <a:gd name="T87" fmla="*/ 575 h 1016"/>
                <a:gd name="T88" fmla="*/ 0 w 21"/>
                <a:gd name="T89" fmla="*/ 59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" h="1016">
                  <a:moveTo>
                    <a:pt x="0" y="262"/>
                  </a:moveTo>
                  <a:cubicBezTo>
                    <a:pt x="0" y="253"/>
                    <a:pt x="7" y="246"/>
                    <a:pt x="16" y="246"/>
                  </a:cubicBezTo>
                  <a:cubicBezTo>
                    <a:pt x="18" y="246"/>
                    <a:pt x="19" y="247"/>
                    <a:pt x="21" y="247"/>
                  </a:cubicBezTo>
                  <a:cubicBezTo>
                    <a:pt x="14" y="249"/>
                    <a:pt x="9" y="255"/>
                    <a:pt x="9" y="262"/>
                  </a:cubicBezTo>
                  <a:cubicBezTo>
                    <a:pt x="9" y="269"/>
                    <a:pt x="14" y="275"/>
                    <a:pt x="21" y="277"/>
                  </a:cubicBezTo>
                  <a:cubicBezTo>
                    <a:pt x="19" y="278"/>
                    <a:pt x="18" y="278"/>
                    <a:pt x="16" y="278"/>
                  </a:cubicBezTo>
                  <a:cubicBezTo>
                    <a:pt x="7" y="278"/>
                    <a:pt x="0" y="271"/>
                    <a:pt x="0" y="262"/>
                  </a:cubicBezTo>
                  <a:close/>
                  <a:moveTo>
                    <a:pt x="16" y="524"/>
                  </a:moveTo>
                  <a:cubicBezTo>
                    <a:pt x="18" y="524"/>
                    <a:pt x="19" y="524"/>
                    <a:pt x="21" y="523"/>
                  </a:cubicBezTo>
                  <a:cubicBezTo>
                    <a:pt x="14" y="521"/>
                    <a:pt x="9" y="515"/>
                    <a:pt x="9" y="508"/>
                  </a:cubicBezTo>
                  <a:cubicBezTo>
                    <a:pt x="9" y="501"/>
                    <a:pt x="14" y="495"/>
                    <a:pt x="21" y="493"/>
                  </a:cubicBezTo>
                  <a:cubicBezTo>
                    <a:pt x="19" y="493"/>
                    <a:pt x="18" y="492"/>
                    <a:pt x="16" y="492"/>
                  </a:cubicBezTo>
                  <a:cubicBezTo>
                    <a:pt x="7" y="492"/>
                    <a:pt x="0" y="499"/>
                    <a:pt x="0" y="508"/>
                  </a:cubicBezTo>
                  <a:cubicBezTo>
                    <a:pt x="0" y="517"/>
                    <a:pt x="7" y="524"/>
                    <a:pt x="16" y="524"/>
                  </a:cubicBezTo>
                  <a:close/>
                  <a:moveTo>
                    <a:pt x="16" y="360"/>
                  </a:moveTo>
                  <a:cubicBezTo>
                    <a:pt x="18" y="360"/>
                    <a:pt x="19" y="360"/>
                    <a:pt x="21" y="359"/>
                  </a:cubicBezTo>
                  <a:cubicBezTo>
                    <a:pt x="14" y="357"/>
                    <a:pt x="9" y="351"/>
                    <a:pt x="9" y="344"/>
                  </a:cubicBezTo>
                  <a:cubicBezTo>
                    <a:pt x="9" y="337"/>
                    <a:pt x="14" y="331"/>
                    <a:pt x="21" y="329"/>
                  </a:cubicBezTo>
                  <a:cubicBezTo>
                    <a:pt x="19" y="329"/>
                    <a:pt x="18" y="328"/>
                    <a:pt x="16" y="328"/>
                  </a:cubicBezTo>
                  <a:cubicBezTo>
                    <a:pt x="7" y="328"/>
                    <a:pt x="0" y="335"/>
                    <a:pt x="0" y="344"/>
                  </a:cubicBezTo>
                  <a:cubicBezTo>
                    <a:pt x="0" y="353"/>
                    <a:pt x="7" y="360"/>
                    <a:pt x="16" y="360"/>
                  </a:cubicBezTo>
                  <a:close/>
                  <a:moveTo>
                    <a:pt x="16" y="442"/>
                  </a:moveTo>
                  <a:cubicBezTo>
                    <a:pt x="18" y="442"/>
                    <a:pt x="19" y="442"/>
                    <a:pt x="21" y="441"/>
                  </a:cubicBezTo>
                  <a:cubicBezTo>
                    <a:pt x="14" y="439"/>
                    <a:pt x="9" y="433"/>
                    <a:pt x="9" y="426"/>
                  </a:cubicBezTo>
                  <a:cubicBezTo>
                    <a:pt x="9" y="419"/>
                    <a:pt x="14" y="413"/>
                    <a:pt x="21" y="411"/>
                  </a:cubicBezTo>
                  <a:cubicBezTo>
                    <a:pt x="19" y="411"/>
                    <a:pt x="18" y="410"/>
                    <a:pt x="16" y="410"/>
                  </a:cubicBezTo>
                  <a:cubicBezTo>
                    <a:pt x="7" y="410"/>
                    <a:pt x="0" y="417"/>
                    <a:pt x="0" y="426"/>
                  </a:cubicBezTo>
                  <a:cubicBezTo>
                    <a:pt x="0" y="435"/>
                    <a:pt x="7" y="442"/>
                    <a:pt x="16" y="442"/>
                  </a:cubicBezTo>
                  <a:close/>
                  <a:moveTo>
                    <a:pt x="16" y="114"/>
                  </a:moveTo>
                  <a:cubicBezTo>
                    <a:pt x="18" y="114"/>
                    <a:pt x="19" y="114"/>
                    <a:pt x="21" y="113"/>
                  </a:cubicBezTo>
                  <a:cubicBezTo>
                    <a:pt x="14" y="111"/>
                    <a:pt x="9" y="105"/>
                    <a:pt x="9" y="98"/>
                  </a:cubicBezTo>
                  <a:cubicBezTo>
                    <a:pt x="9" y="91"/>
                    <a:pt x="14" y="85"/>
                    <a:pt x="21" y="83"/>
                  </a:cubicBezTo>
                  <a:cubicBezTo>
                    <a:pt x="19" y="83"/>
                    <a:pt x="18" y="82"/>
                    <a:pt x="16" y="82"/>
                  </a:cubicBezTo>
                  <a:cubicBezTo>
                    <a:pt x="7" y="82"/>
                    <a:pt x="0" y="89"/>
                    <a:pt x="0" y="98"/>
                  </a:cubicBezTo>
                  <a:cubicBezTo>
                    <a:pt x="0" y="107"/>
                    <a:pt x="7" y="114"/>
                    <a:pt x="16" y="114"/>
                  </a:cubicBezTo>
                  <a:close/>
                  <a:moveTo>
                    <a:pt x="16" y="32"/>
                  </a:moveTo>
                  <a:cubicBezTo>
                    <a:pt x="18" y="32"/>
                    <a:pt x="19" y="32"/>
                    <a:pt x="21" y="31"/>
                  </a:cubicBezTo>
                  <a:cubicBezTo>
                    <a:pt x="14" y="29"/>
                    <a:pt x="9" y="23"/>
                    <a:pt x="9" y="16"/>
                  </a:cubicBezTo>
                  <a:cubicBezTo>
                    <a:pt x="9" y="9"/>
                    <a:pt x="14" y="3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lose/>
                  <a:moveTo>
                    <a:pt x="16" y="196"/>
                  </a:moveTo>
                  <a:cubicBezTo>
                    <a:pt x="18" y="196"/>
                    <a:pt x="19" y="196"/>
                    <a:pt x="21" y="195"/>
                  </a:cubicBezTo>
                  <a:cubicBezTo>
                    <a:pt x="14" y="193"/>
                    <a:pt x="9" y="187"/>
                    <a:pt x="9" y="180"/>
                  </a:cubicBezTo>
                  <a:cubicBezTo>
                    <a:pt x="9" y="173"/>
                    <a:pt x="14" y="167"/>
                    <a:pt x="21" y="165"/>
                  </a:cubicBezTo>
                  <a:cubicBezTo>
                    <a:pt x="19" y="165"/>
                    <a:pt x="18" y="164"/>
                    <a:pt x="16" y="164"/>
                  </a:cubicBezTo>
                  <a:cubicBezTo>
                    <a:pt x="7" y="164"/>
                    <a:pt x="0" y="171"/>
                    <a:pt x="0" y="180"/>
                  </a:cubicBezTo>
                  <a:cubicBezTo>
                    <a:pt x="0" y="189"/>
                    <a:pt x="7" y="196"/>
                    <a:pt x="16" y="196"/>
                  </a:cubicBezTo>
                  <a:close/>
                  <a:moveTo>
                    <a:pt x="16" y="934"/>
                  </a:moveTo>
                  <a:cubicBezTo>
                    <a:pt x="18" y="934"/>
                    <a:pt x="19" y="934"/>
                    <a:pt x="21" y="933"/>
                  </a:cubicBezTo>
                  <a:cubicBezTo>
                    <a:pt x="14" y="931"/>
                    <a:pt x="9" y="925"/>
                    <a:pt x="9" y="918"/>
                  </a:cubicBezTo>
                  <a:cubicBezTo>
                    <a:pt x="9" y="911"/>
                    <a:pt x="14" y="905"/>
                    <a:pt x="21" y="903"/>
                  </a:cubicBezTo>
                  <a:cubicBezTo>
                    <a:pt x="19" y="903"/>
                    <a:pt x="18" y="902"/>
                    <a:pt x="16" y="902"/>
                  </a:cubicBezTo>
                  <a:cubicBezTo>
                    <a:pt x="7" y="902"/>
                    <a:pt x="0" y="909"/>
                    <a:pt x="0" y="918"/>
                  </a:cubicBezTo>
                  <a:cubicBezTo>
                    <a:pt x="0" y="927"/>
                    <a:pt x="7" y="934"/>
                    <a:pt x="16" y="934"/>
                  </a:cubicBezTo>
                  <a:close/>
                  <a:moveTo>
                    <a:pt x="9" y="1000"/>
                  </a:moveTo>
                  <a:cubicBezTo>
                    <a:pt x="9" y="993"/>
                    <a:pt x="14" y="987"/>
                    <a:pt x="21" y="985"/>
                  </a:cubicBezTo>
                  <a:cubicBezTo>
                    <a:pt x="19" y="985"/>
                    <a:pt x="18" y="984"/>
                    <a:pt x="16" y="984"/>
                  </a:cubicBezTo>
                  <a:cubicBezTo>
                    <a:pt x="7" y="984"/>
                    <a:pt x="0" y="991"/>
                    <a:pt x="0" y="1000"/>
                  </a:cubicBezTo>
                  <a:cubicBezTo>
                    <a:pt x="0" y="1009"/>
                    <a:pt x="7" y="1016"/>
                    <a:pt x="16" y="1016"/>
                  </a:cubicBezTo>
                  <a:cubicBezTo>
                    <a:pt x="18" y="1016"/>
                    <a:pt x="19" y="1016"/>
                    <a:pt x="21" y="1015"/>
                  </a:cubicBezTo>
                  <a:cubicBezTo>
                    <a:pt x="14" y="1013"/>
                    <a:pt x="9" y="1007"/>
                    <a:pt x="9" y="1000"/>
                  </a:cubicBezTo>
                  <a:close/>
                  <a:moveTo>
                    <a:pt x="16" y="852"/>
                  </a:moveTo>
                  <a:cubicBezTo>
                    <a:pt x="18" y="852"/>
                    <a:pt x="19" y="852"/>
                    <a:pt x="21" y="851"/>
                  </a:cubicBezTo>
                  <a:cubicBezTo>
                    <a:pt x="14" y="849"/>
                    <a:pt x="9" y="843"/>
                    <a:pt x="9" y="836"/>
                  </a:cubicBezTo>
                  <a:cubicBezTo>
                    <a:pt x="9" y="829"/>
                    <a:pt x="14" y="823"/>
                    <a:pt x="21" y="821"/>
                  </a:cubicBezTo>
                  <a:cubicBezTo>
                    <a:pt x="19" y="821"/>
                    <a:pt x="18" y="820"/>
                    <a:pt x="16" y="820"/>
                  </a:cubicBezTo>
                  <a:cubicBezTo>
                    <a:pt x="7" y="820"/>
                    <a:pt x="0" y="827"/>
                    <a:pt x="0" y="836"/>
                  </a:cubicBezTo>
                  <a:cubicBezTo>
                    <a:pt x="0" y="845"/>
                    <a:pt x="7" y="852"/>
                    <a:pt x="16" y="852"/>
                  </a:cubicBezTo>
                  <a:close/>
                  <a:moveTo>
                    <a:pt x="16" y="688"/>
                  </a:moveTo>
                  <a:cubicBezTo>
                    <a:pt x="18" y="688"/>
                    <a:pt x="19" y="688"/>
                    <a:pt x="21" y="687"/>
                  </a:cubicBezTo>
                  <a:cubicBezTo>
                    <a:pt x="14" y="685"/>
                    <a:pt x="9" y="679"/>
                    <a:pt x="9" y="672"/>
                  </a:cubicBezTo>
                  <a:cubicBezTo>
                    <a:pt x="9" y="665"/>
                    <a:pt x="14" y="659"/>
                    <a:pt x="21" y="657"/>
                  </a:cubicBezTo>
                  <a:cubicBezTo>
                    <a:pt x="19" y="657"/>
                    <a:pt x="18" y="656"/>
                    <a:pt x="16" y="656"/>
                  </a:cubicBezTo>
                  <a:cubicBezTo>
                    <a:pt x="7" y="656"/>
                    <a:pt x="0" y="663"/>
                    <a:pt x="0" y="672"/>
                  </a:cubicBezTo>
                  <a:cubicBezTo>
                    <a:pt x="0" y="681"/>
                    <a:pt x="7" y="688"/>
                    <a:pt x="16" y="688"/>
                  </a:cubicBezTo>
                  <a:close/>
                  <a:moveTo>
                    <a:pt x="16" y="770"/>
                  </a:moveTo>
                  <a:cubicBezTo>
                    <a:pt x="18" y="770"/>
                    <a:pt x="19" y="770"/>
                    <a:pt x="21" y="769"/>
                  </a:cubicBezTo>
                  <a:cubicBezTo>
                    <a:pt x="14" y="767"/>
                    <a:pt x="9" y="761"/>
                    <a:pt x="9" y="754"/>
                  </a:cubicBezTo>
                  <a:cubicBezTo>
                    <a:pt x="9" y="747"/>
                    <a:pt x="14" y="741"/>
                    <a:pt x="21" y="739"/>
                  </a:cubicBezTo>
                  <a:cubicBezTo>
                    <a:pt x="19" y="739"/>
                    <a:pt x="18" y="738"/>
                    <a:pt x="16" y="738"/>
                  </a:cubicBezTo>
                  <a:cubicBezTo>
                    <a:pt x="7" y="738"/>
                    <a:pt x="0" y="745"/>
                    <a:pt x="0" y="754"/>
                  </a:cubicBezTo>
                  <a:cubicBezTo>
                    <a:pt x="0" y="763"/>
                    <a:pt x="7" y="770"/>
                    <a:pt x="16" y="770"/>
                  </a:cubicBezTo>
                  <a:close/>
                  <a:moveTo>
                    <a:pt x="16" y="606"/>
                  </a:moveTo>
                  <a:cubicBezTo>
                    <a:pt x="18" y="606"/>
                    <a:pt x="19" y="606"/>
                    <a:pt x="21" y="605"/>
                  </a:cubicBezTo>
                  <a:cubicBezTo>
                    <a:pt x="14" y="603"/>
                    <a:pt x="9" y="597"/>
                    <a:pt x="9" y="590"/>
                  </a:cubicBezTo>
                  <a:cubicBezTo>
                    <a:pt x="9" y="583"/>
                    <a:pt x="14" y="577"/>
                    <a:pt x="21" y="575"/>
                  </a:cubicBezTo>
                  <a:cubicBezTo>
                    <a:pt x="19" y="575"/>
                    <a:pt x="18" y="574"/>
                    <a:pt x="16" y="574"/>
                  </a:cubicBezTo>
                  <a:cubicBezTo>
                    <a:pt x="7" y="574"/>
                    <a:pt x="0" y="581"/>
                    <a:pt x="0" y="590"/>
                  </a:cubicBezTo>
                  <a:cubicBezTo>
                    <a:pt x="0" y="599"/>
                    <a:pt x="7" y="606"/>
                    <a:pt x="16" y="6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25" tIns="45713" rIns="91425" bIns="45713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86921" y="2208907"/>
              <a:ext cx="116617" cy="3691851"/>
            </a:xfrm>
            <a:custGeom>
              <a:avLst/>
              <a:gdLst>
                <a:gd name="T0" fmla="*/ 0 w 32"/>
                <a:gd name="T1" fmla="*/ 16 h 1016"/>
                <a:gd name="T2" fmla="*/ 32 w 32"/>
                <a:gd name="T3" fmla="*/ 16 h 1016"/>
                <a:gd name="T4" fmla="*/ 0 w 32"/>
                <a:gd name="T5" fmla="*/ 98 h 1016"/>
                <a:gd name="T6" fmla="*/ 32 w 32"/>
                <a:gd name="T7" fmla="*/ 98 h 1016"/>
                <a:gd name="T8" fmla="*/ 0 w 32"/>
                <a:gd name="T9" fmla="*/ 98 h 1016"/>
                <a:gd name="T10" fmla="*/ 16 w 32"/>
                <a:gd name="T11" fmla="*/ 196 h 1016"/>
                <a:gd name="T12" fmla="*/ 16 w 32"/>
                <a:gd name="T13" fmla="*/ 164 h 1016"/>
                <a:gd name="T14" fmla="*/ 0 w 32"/>
                <a:gd name="T15" fmla="*/ 262 h 1016"/>
                <a:gd name="T16" fmla="*/ 32 w 32"/>
                <a:gd name="T17" fmla="*/ 262 h 1016"/>
                <a:gd name="T18" fmla="*/ 0 w 32"/>
                <a:gd name="T19" fmla="*/ 262 h 1016"/>
                <a:gd name="T20" fmla="*/ 16 w 32"/>
                <a:gd name="T21" fmla="*/ 360 h 1016"/>
                <a:gd name="T22" fmla="*/ 16 w 32"/>
                <a:gd name="T23" fmla="*/ 328 h 1016"/>
                <a:gd name="T24" fmla="*/ 0 w 32"/>
                <a:gd name="T25" fmla="*/ 426 h 1016"/>
                <a:gd name="T26" fmla="*/ 32 w 32"/>
                <a:gd name="T27" fmla="*/ 426 h 1016"/>
                <a:gd name="T28" fmla="*/ 0 w 32"/>
                <a:gd name="T29" fmla="*/ 426 h 1016"/>
                <a:gd name="T30" fmla="*/ 16 w 32"/>
                <a:gd name="T31" fmla="*/ 524 h 1016"/>
                <a:gd name="T32" fmla="*/ 16 w 32"/>
                <a:gd name="T33" fmla="*/ 492 h 1016"/>
                <a:gd name="T34" fmla="*/ 0 w 32"/>
                <a:gd name="T35" fmla="*/ 590 h 1016"/>
                <a:gd name="T36" fmla="*/ 32 w 32"/>
                <a:gd name="T37" fmla="*/ 590 h 1016"/>
                <a:gd name="T38" fmla="*/ 0 w 32"/>
                <a:gd name="T39" fmla="*/ 590 h 1016"/>
                <a:gd name="T40" fmla="*/ 16 w 32"/>
                <a:gd name="T41" fmla="*/ 688 h 1016"/>
                <a:gd name="T42" fmla="*/ 16 w 32"/>
                <a:gd name="T43" fmla="*/ 656 h 1016"/>
                <a:gd name="T44" fmla="*/ 0 w 32"/>
                <a:gd name="T45" fmla="*/ 754 h 1016"/>
                <a:gd name="T46" fmla="*/ 32 w 32"/>
                <a:gd name="T47" fmla="*/ 754 h 1016"/>
                <a:gd name="T48" fmla="*/ 0 w 32"/>
                <a:gd name="T49" fmla="*/ 754 h 1016"/>
                <a:gd name="T50" fmla="*/ 16 w 32"/>
                <a:gd name="T51" fmla="*/ 852 h 1016"/>
                <a:gd name="T52" fmla="*/ 16 w 32"/>
                <a:gd name="T53" fmla="*/ 820 h 1016"/>
                <a:gd name="T54" fmla="*/ 0 w 32"/>
                <a:gd name="T55" fmla="*/ 918 h 1016"/>
                <a:gd name="T56" fmla="*/ 32 w 32"/>
                <a:gd name="T57" fmla="*/ 918 h 1016"/>
                <a:gd name="T58" fmla="*/ 0 w 32"/>
                <a:gd name="T59" fmla="*/ 918 h 1016"/>
                <a:gd name="T60" fmla="*/ 16 w 32"/>
                <a:gd name="T61" fmla="*/ 1016 h 1016"/>
                <a:gd name="T62" fmla="*/ 16 w 32"/>
                <a:gd name="T63" fmla="*/ 984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1016">
                  <a:moveTo>
                    <a:pt x="16" y="32"/>
                  </a:moveTo>
                  <a:cubicBezTo>
                    <a:pt x="8" y="32"/>
                    <a:pt x="0" y="25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0" y="98"/>
                  </a:moveTo>
                  <a:cubicBezTo>
                    <a:pt x="0" y="107"/>
                    <a:pt x="8" y="114"/>
                    <a:pt x="16" y="114"/>
                  </a:cubicBezTo>
                  <a:cubicBezTo>
                    <a:pt x="25" y="114"/>
                    <a:pt x="32" y="107"/>
                    <a:pt x="32" y="98"/>
                  </a:cubicBezTo>
                  <a:cubicBezTo>
                    <a:pt x="32" y="89"/>
                    <a:pt x="25" y="82"/>
                    <a:pt x="16" y="82"/>
                  </a:cubicBezTo>
                  <a:cubicBezTo>
                    <a:pt x="8" y="82"/>
                    <a:pt x="0" y="89"/>
                    <a:pt x="0" y="98"/>
                  </a:cubicBezTo>
                  <a:close/>
                  <a:moveTo>
                    <a:pt x="0" y="180"/>
                  </a:moveTo>
                  <a:cubicBezTo>
                    <a:pt x="0" y="189"/>
                    <a:pt x="8" y="196"/>
                    <a:pt x="16" y="196"/>
                  </a:cubicBezTo>
                  <a:cubicBezTo>
                    <a:pt x="25" y="196"/>
                    <a:pt x="32" y="189"/>
                    <a:pt x="32" y="180"/>
                  </a:cubicBezTo>
                  <a:cubicBezTo>
                    <a:pt x="32" y="171"/>
                    <a:pt x="25" y="164"/>
                    <a:pt x="16" y="164"/>
                  </a:cubicBezTo>
                  <a:cubicBezTo>
                    <a:pt x="8" y="164"/>
                    <a:pt x="0" y="171"/>
                    <a:pt x="0" y="180"/>
                  </a:cubicBezTo>
                  <a:close/>
                  <a:moveTo>
                    <a:pt x="0" y="262"/>
                  </a:moveTo>
                  <a:cubicBezTo>
                    <a:pt x="0" y="271"/>
                    <a:pt x="8" y="278"/>
                    <a:pt x="16" y="278"/>
                  </a:cubicBezTo>
                  <a:cubicBezTo>
                    <a:pt x="25" y="278"/>
                    <a:pt x="32" y="271"/>
                    <a:pt x="32" y="262"/>
                  </a:cubicBezTo>
                  <a:cubicBezTo>
                    <a:pt x="32" y="253"/>
                    <a:pt x="25" y="246"/>
                    <a:pt x="16" y="246"/>
                  </a:cubicBezTo>
                  <a:cubicBezTo>
                    <a:pt x="8" y="246"/>
                    <a:pt x="0" y="253"/>
                    <a:pt x="0" y="262"/>
                  </a:cubicBezTo>
                  <a:close/>
                  <a:moveTo>
                    <a:pt x="0" y="344"/>
                  </a:moveTo>
                  <a:cubicBezTo>
                    <a:pt x="0" y="353"/>
                    <a:pt x="8" y="360"/>
                    <a:pt x="16" y="360"/>
                  </a:cubicBezTo>
                  <a:cubicBezTo>
                    <a:pt x="25" y="360"/>
                    <a:pt x="32" y="353"/>
                    <a:pt x="32" y="344"/>
                  </a:cubicBezTo>
                  <a:cubicBezTo>
                    <a:pt x="32" y="335"/>
                    <a:pt x="25" y="328"/>
                    <a:pt x="16" y="328"/>
                  </a:cubicBezTo>
                  <a:cubicBezTo>
                    <a:pt x="8" y="328"/>
                    <a:pt x="0" y="335"/>
                    <a:pt x="0" y="344"/>
                  </a:cubicBezTo>
                  <a:close/>
                  <a:moveTo>
                    <a:pt x="0" y="426"/>
                  </a:moveTo>
                  <a:cubicBezTo>
                    <a:pt x="0" y="435"/>
                    <a:pt x="8" y="442"/>
                    <a:pt x="16" y="442"/>
                  </a:cubicBezTo>
                  <a:cubicBezTo>
                    <a:pt x="25" y="442"/>
                    <a:pt x="32" y="435"/>
                    <a:pt x="32" y="426"/>
                  </a:cubicBezTo>
                  <a:cubicBezTo>
                    <a:pt x="32" y="417"/>
                    <a:pt x="25" y="410"/>
                    <a:pt x="16" y="410"/>
                  </a:cubicBezTo>
                  <a:cubicBezTo>
                    <a:pt x="8" y="410"/>
                    <a:pt x="0" y="417"/>
                    <a:pt x="0" y="426"/>
                  </a:cubicBezTo>
                  <a:close/>
                  <a:moveTo>
                    <a:pt x="0" y="508"/>
                  </a:moveTo>
                  <a:cubicBezTo>
                    <a:pt x="0" y="517"/>
                    <a:pt x="8" y="524"/>
                    <a:pt x="16" y="524"/>
                  </a:cubicBezTo>
                  <a:cubicBezTo>
                    <a:pt x="25" y="524"/>
                    <a:pt x="32" y="517"/>
                    <a:pt x="32" y="508"/>
                  </a:cubicBezTo>
                  <a:cubicBezTo>
                    <a:pt x="32" y="499"/>
                    <a:pt x="25" y="492"/>
                    <a:pt x="16" y="492"/>
                  </a:cubicBezTo>
                  <a:cubicBezTo>
                    <a:pt x="8" y="492"/>
                    <a:pt x="0" y="499"/>
                    <a:pt x="0" y="508"/>
                  </a:cubicBezTo>
                  <a:close/>
                  <a:moveTo>
                    <a:pt x="0" y="590"/>
                  </a:moveTo>
                  <a:cubicBezTo>
                    <a:pt x="0" y="599"/>
                    <a:pt x="8" y="606"/>
                    <a:pt x="16" y="606"/>
                  </a:cubicBezTo>
                  <a:cubicBezTo>
                    <a:pt x="25" y="606"/>
                    <a:pt x="32" y="599"/>
                    <a:pt x="32" y="590"/>
                  </a:cubicBezTo>
                  <a:cubicBezTo>
                    <a:pt x="32" y="581"/>
                    <a:pt x="25" y="574"/>
                    <a:pt x="16" y="574"/>
                  </a:cubicBezTo>
                  <a:cubicBezTo>
                    <a:pt x="8" y="574"/>
                    <a:pt x="0" y="581"/>
                    <a:pt x="0" y="590"/>
                  </a:cubicBezTo>
                  <a:close/>
                  <a:moveTo>
                    <a:pt x="0" y="672"/>
                  </a:moveTo>
                  <a:cubicBezTo>
                    <a:pt x="0" y="681"/>
                    <a:pt x="8" y="688"/>
                    <a:pt x="16" y="688"/>
                  </a:cubicBezTo>
                  <a:cubicBezTo>
                    <a:pt x="25" y="688"/>
                    <a:pt x="32" y="681"/>
                    <a:pt x="32" y="672"/>
                  </a:cubicBezTo>
                  <a:cubicBezTo>
                    <a:pt x="32" y="663"/>
                    <a:pt x="25" y="656"/>
                    <a:pt x="16" y="656"/>
                  </a:cubicBezTo>
                  <a:cubicBezTo>
                    <a:pt x="8" y="656"/>
                    <a:pt x="0" y="663"/>
                    <a:pt x="0" y="672"/>
                  </a:cubicBezTo>
                  <a:close/>
                  <a:moveTo>
                    <a:pt x="0" y="754"/>
                  </a:moveTo>
                  <a:cubicBezTo>
                    <a:pt x="0" y="763"/>
                    <a:pt x="8" y="770"/>
                    <a:pt x="16" y="770"/>
                  </a:cubicBezTo>
                  <a:cubicBezTo>
                    <a:pt x="25" y="770"/>
                    <a:pt x="32" y="763"/>
                    <a:pt x="32" y="754"/>
                  </a:cubicBezTo>
                  <a:cubicBezTo>
                    <a:pt x="32" y="745"/>
                    <a:pt x="25" y="738"/>
                    <a:pt x="16" y="738"/>
                  </a:cubicBezTo>
                  <a:cubicBezTo>
                    <a:pt x="8" y="738"/>
                    <a:pt x="0" y="745"/>
                    <a:pt x="0" y="754"/>
                  </a:cubicBezTo>
                  <a:close/>
                  <a:moveTo>
                    <a:pt x="0" y="836"/>
                  </a:moveTo>
                  <a:cubicBezTo>
                    <a:pt x="0" y="845"/>
                    <a:pt x="8" y="852"/>
                    <a:pt x="16" y="852"/>
                  </a:cubicBezTo>
                  <a:cubicBezTo>
                    <a:pt x="25" y="852"/>
                    <a:pt x="32" y="845"/>
                    <a:pt x="32" y="836"/>
                  </a:cubicBezTo>
                  <a:cubicBezTo>
                    <a:pt x="32" y="827"/>
                    <a:pt x="25" y="820"/>
                    <a:pt x="16" y="820"/>
                  </a:cubicBezTo>
                  <a:cubicBezTo>
                    <a:pt x="8" y="820"/>
                    <a:pt x="0" y="827"/>
                    <a:pt x="0" y="836"/>
                  </a:cubicBezTo>
                  <a:close/>
                  <a:moveTo>
                    <a:pt x="0" y="918"/>
                  </a:moveTo>
                  <a:cubicBezTo>
                    <a:pt x="0" y="927"/>
                    <a:pt x="8" y="934"/>
                    <a:pt x="16" y="934"/>
                  </a:cubicBezTo>
                  <a:cubicBezTo>
                    <a:pt x="25" y="934"/>
                    <a:pt x="32" y="927"/>
                    <a:pt x="32" y="918"/>
                  </a:cubicBezTo>
                  <a:cubicBezTo>
                    <a:pt x="32" y="909"/>
                    <a:pt x="25" y="902"/>
                    <a:pt x="16" y="902"/>
                  </a:cubicBezTo>
                  <a:cubicBezTo>
                    <a:pt x="8" y="902"/>
                    <a:pt x="0" y="909"/>
                    <a:pt x="0" y="918"/>
                  </a:cubicBezTo>
                  <a:close/>
                  <a:moveTo>
                    <a:pt x="0" y="1000"/>
                  </a:moveTo>
                  <a:cubicBezTo>
                    <a:pt x="0" y="1009"/>
                    <a:pt x="8" y="1016"/>
                    <a:pt x="16" y="1016"/>
                  </a:cubicBezTo>
                  <a:cubicBezTo>
                    <a:pt x="25" y="1016"/>
                    <a:pt x="32" y="1009"/>
                    <a:pt x="32" y="1000"/>
                  </a:cubicBezTo>
                  <a:cubicBezTo>
                    <a:pt x="32" y="991"/>
                    <a:pt x="25" y="984"/>
                    <a:pt x="16" y="984"/>
                  </a:cubicBezTo>
                  <a:cubicBezTo>
                    <a:pt x="8" y="984"/>
                    <a:pt x="0" y="991"/>
                    <a:pt x="0" y="10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25" tIns="45713" rIns="91425" bIns="45713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029885" y="2208907"/>
              <a:ext cx="73653" cy="3691851"/>
            </a:xfrm>
            <a:custGeom>
              <a:avLst/>
              <a:gdLst>
                <a:gd name="T0" fmla="*/ 0 w 20"/>
                <a:gd name="T1" fmla="*/ 277 h 1016"/>
                <a:gd name="T2" fmla="*/ 0 w 20"/>
                <a:gd name="T3" fmla="*/ 247 h 1016"/>
                <a:gd name="T4" fmla="*/ 20 w 20"/>
                <a:gd name="T5" fmla="*/ 262 h 1016"/>
                <a:gd name="T6" fmla="*/ 20 w 20"/>
                <a:gd name="T7" fmla="*/ 508 h 1016"/>
                <a:gd name="T8" fmla="*/ 0 w 20"/>
                <a:gd name="T9" fmla="*/ 493 h 1016"/>
                <a:gd name="T10" fmla="*/ 0 w 20"/>
                <a:gd name="T11" fmla="*/ 523 h 1016"/>
                <a:gd name="T12" fmla="*/ 20 w 20"/>
                <a:gd name="T13" fmla="*/ 508 h 1016"/>
                <a:gd name="T14" fmla="*/ 4 w 20"/>
                <a:gd name="T15" fmla="*/ 328 h 1016"/>
                <a:gd name="T16" fmla="*/ 11 w 20"/>
                <a:gd name="T17" fmla="*/ 344 h 1016"/>
                <a:gd name="T18" fmla="*/ 4 w 20"/>
                <a:gd name="T19" fmla="*/ 360 h 1016"/>
                <a:gd name="T20" fmla="*/ 20 w 20"/>
                <a:gd name="T21" fmla="*/ 426 h 1016"/>
                <a:gd name="T22" fmla="*/ 0 w 20"/>
                <a:gd name="T23" fmla="*/ 411 h 1016"/>
                <a:gd name="T24" fmla="*/ 0 w 20"/>
                <a:gd name="T25" fmla="*/ 441 h 1016"/>
                <a:gd name="T26" fmla="*/ 20 w 20"/>
                <a:gd name="T27" fmla="*/ 426 h 1016"/>
                <a:gd name="T28" fmla="*/ 4 w 20"/>
                <a:gd name="T29" fmla="*/ 82 h 1016"/>
                <a:gd name="T30" fmla="*/ 11 w 20"/>
                <a:gd name="T31" fmla="*/ 98 h 1016"/>
                <a:gd name="T32" fmla="*/ 4 w 20"/>
                <a:gd name="T33" fmla="*/ 114 h 1016"/>
                <a:gd name="T34" fmla="*/ 20 w 20"/>
                <a:gd name="T35" fmla="*/ 16 h 1016"/>
                <a:gd name="T36" fmla="*/ 0 w 20"/>
                <a:gd name="T37" fmla="*/ 1 h 1016"/>
                <a:gd name="T38" fmla="*/ 0 w 20"/>
                <a:gd name="T39" fmla="*/ 31 h 1016"/>
                <a:gd name="T40" fmla="*/ 20 w 20"/>
                <a:gd name="T41" fmla="*/ 16 h 1016"/>
                <a:gd name="T42" fmla="*/ 4 w 20"/>
                <a:gd name="T43" fmla="*/ 164 h 1016"/>
                <a:gd name="T44" fmla="*/ 11 w 20"/>
                <a:gd name="T45" fmla="*/ 180 h 1016"/>
                <a:gd name="T46" fmla="*/ 4 w 20"/>
                <a:gd name="T47" fmla="*/ 196 h 1016"/>
                <a:gd name="T48" fmla="*/ 20 w 20"/>
                <a:gd name="T49" fmla="*/ 918 h 1016"/>
                <a:gd name="T50" fmla="*/ 0 w 20"/>
                <a:gd name="T51" fmla="*/ 903 h 1016"/>
                <a:gd name="T52" fmla="*/ 0 w 20"/>
                <a:gd name="T53" fmla="*/ 933 h 1016"/>
                <a:gd name="T54" fmla="*/ 20 w 20"/>
                <a:gd name="T55" fmla="*/ 918 h 1016"/>
                <a:gd name="T56" fmla="*/ 4 w 20"/>
                <a:gd name="T57" fmla="*/ 1016 h 1016"/>
                <a:gd name="T58" fmla="*/ 4 w 20"/>
                <a:gd name="T59" fmla="*/ 984 h 1016"/>
                <a:gd name="T60" fmla="*/ 11 w 20"/>
                <a:gd name="T61" fmla="*/ 1000 h 1016"/>
                <a:gd name="T62" fmla="*/ 20 w 20"/>
                <a:gd name="T63" fmla="*/ 836 h 1016"/>
                <a:gd name="T64" fmla="*/ 0 w 20"/>
                <a:gd name="T65" fmla="*/ 821 h 1016"/>
                <a:gd name="T66" fmla="*/ 0 w 20"/>
                <a:gd name="T67" fmla="*/ 851 h 1016"/>
                <a:gd name="T68" fmla="*/ 20 w 20"/>
                <a:gd name="T69" fmla="*/ 836 h 1016"/>
                <a:gd name="T70" fmla="*/ 4 w 20"/>
                <a:gd name="T71" fmla="*/ 656 h 1016"/>
                <a:gd name="T72" fmla="*/ 11 w 20"/>
                <a:gd name="T73" fmla="*/ 672 h 1016"/>
                <a:gd name="T74" fmla="*/ 4 w 20"/>
                <a:gd name="T75" fmla="*/ 688 h 1016"/>
                <a:gd name="T76" fmla="*/ 20 w 20"/>
                <a:gd name="T77" fmla="*/ 754 h 1016"/>
                <a:gd name="T78" fmla="*/ 0 w 20"/>
                <a:gd name="T79" fmla="*/ 739 h 1016"/>
                <a:gd name="T80" fmla="*/ 0 w 20"/>
                <a:gd name="T81" fmla="*/ 769 h 1016"/>
                <a:gd name="T82" fmla="*/ 20 w 20"/>
                <a:gd name="T83" fmla="*/ 754 h 1016"/>
                <a:gd name="T84" fmla="*/ 4 w 20"/>
                <a:gd name="T85" fmla="*/ 574 h 1016"/>
                <a:gd name="T86" fmla="*/ 11 w 20"/>
                <a:gd name="T87" fmla="*/ 590 h 1016"/>
                <a:gd name="T88" fmla="*/ 4 w 20"/>
                <a:gd name="T89" fmla="*/ 60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1016">
                  <a:moveTo>
                    <a:pt x="4" y="278"/>
                  </a:moveTo>
                  <a:cubicBezTo>
                    <a:pt x="3" y="278"/>
                    <a:pt x="1" y="278"/>
                    <a:pt x="0" y="277"/>
                  </a:cubicBezTo>
                  <a:cubicBezTo>
                    <a:pt x="6" y="275"/>
                    <a:pt x="11" y="269"/>
                    <a:pt x="11" y="262"/>
                  </a:cubicBezTo>
                  <a:cubicBezTo>
                    <a:pt x="11" y="255"/>
                    <a:pt x="6" y="249"/>
                    <a:pt x="0" y="247"/>
                  </a:cubicBezTo>
                  <a:cubicBezTo>
                    <a:pt x="1" y="247"/>
                    <a:pt x="3" y="246"/>
                    <a:pt x="4" y="246"/>
                  </a:cubicBezTo>
                  <a:cubicBezTo>
                    <a:pt x="13" y="246"/>
                    <a:pt x="20" y="253"/>
                    <a:pt x="20" y="262"/>
                  </a:cubicBezTo>
                  <a:cubicBezTo>
                    <a:pt x="20" y="271"/>
                    <a:pt x="13" y="278"/>
                    <a:pt x="4" y="278"/>
                  </a:cubicBezTo>
                  <a:close/>
                  <a:moveTo>
                    <a:pt x="20" y="508"/>
                  </a:moveTo>
                  <a:cubicBezTo>
                    <a:pt x="20" y="499"/>
                    <a:pt x="13" y="492"/>
                    <a:pt x="4" y="492"/>
                  </a:cubicBezTo>
                  <a:cubicBezTo>
                    <a:pt x="3" y="492"/>
                    <a:pt x="1" y="493"/>
                    <a:pt x="0" y="493"/>
                  </a:cubicBezTo>
                  <a:cubicBezTo>
                    <a:pt x="6" y="495"/>
                    <a:pt x="11" y="501"/>
                    <a:pt x="11" y="508"/>
                  </a:cubicBezTo>
                  <a:cubicBezTo>
                    <a:pt x="11" y="515"/>
                    <a:pt x="6" y="521"/>
                    <a:pt x="0" y="523"/>
                  </a:cubicBezTo>
                  <a:cubicBezTo>
                    <a:pt x="1" y="524"/>
                    <a:pt x="3" y="524"/>
                    <a:pt x="4" y="524"/>
                  </a:cubicBezTo>
                  <a:cubicBezTo>
                    <a:pt x="13" y="524"/>
                    <a:pt x="20" y="517"/>
                    <a:pt x="20" y="508"/>
                  </a:cubicBezTo>
                  <a:close/>
                  <a:moveTo>
                    <a:pt x="20" y="344"/>
                  </a:moveTo>
                  <a:cubicBezTo>
                    <a:pt x="20" y="335"/>
                    <a:pt x="13" y="328"/>
                    <a:pt x="4" y="328"/>
                  </a:cubicBezTo>
                  <a:cubicBezTo>
                    <a:pt x="3" y="328"/>
                    <a:pt x="1" y="329"/>
                    <a:pt x="0" y="329"/>
                  </a:cubicBezTo>
                  <a:cubicBezTo>
                    <a:pt x="6" y="331"/>
                    <a:pt x="11" y="337"/>
                    <a:pt x="11" y="344"/>
                  </a:cubicBezTo>
                  <a:cubicBezTo>
                    <a:pt x="11" y="351"/>
                    <a:pt x="6" y="357"/>
                    <a:pt x="0" y="359"/>
                  </a:cubicBezTo>
                  <a:cubicBezTo>
                    <a:pt x="1" y="360"/>
                    <a:pt x="3" y="360"/>
                    <a:pt x="4" y="360"/>
                  </a:cubicBezTo>
                  <a:cubicBezTo>
                    <a:pt x="13" y="360"/>
                    <a:pt x="20" y="353"/>
                    <a:pt x="20" y="344"/>
                  </a:cubicBezTo>
                  <a:close/>
                  <a:moveTo>
                    <a:pt x="20" y="426"/>
                  </a:moveTo>
                  <a:cubicBezTo>
                    <a:pt x="20" y="417"/>
                    <a:pt x="13" y="410"/>
                    <a:pt x="4" y="410"/>
                  </a:cubicBezTo>
                  <a:cubicBezTo>
                    <a:pt x="3" y="410"/>
                    <a:pt x="1" y="411"/>
                    <a:pt x="0" y="411"/>
                  </a:cubicBezTo>
                  <a:cubicBezTo>
                    <a:pt x="6" y="413"/>
                    <a:pt x="11" y="419"/>
                    <a:pt x="11" y="426"/>
                  </a:cubicBezTo>
                  <a:cubicBezTo>
                    <a:pt x="11" y="433"/>
                    <a:pt x="6" y="439"/>
                    <a:pt x="0" y="441"/>
                  </a:cubicBezTo>
                  <a:cubicBezTo>
                    <a:pt x="1" y="442"/>
                    <a:pt x="3" y="442"/>
                    <a:pt x="4" y="442"/>
                  </a:cubicBezTo>
                  <a:cubicBezTo>
                    <a:pt x="13" y="442"/>
                    <a:pt x="20" y="435"/>
                    <a:pt x="20" y="426"/>
                  </a:cubicBezTo>
                  <a:close/>
                  <a:moveTo>
                    <a:pt x="20" y="98"/>
                  </a:moveTo>
                  <a:cubicBezTo>
                    <a:pt x="20" y="89"/>
                    <a:pt x="13" y="82"/>
                    <a:pt x="4" y="82"/>
                  </a:cubicBezTo>
                  <a:cubicBezTo>
                    <a:pt x="3" y="82"/>
                    <a:pt x="1" y="83"/>
                    <a:pt x="0" y="83"/>
                  </a:cubicBezTo>
                  <a:cubicBezTo>
                    <a:pt x="6" y="85"/>
                    <a:pt x="11" y="91"/>
                    <a:pt x="11" y="98"/>
                  </a:cubicBezTo>
                  <a:cubicBezTo>
                    <a:pt x="11" y="105"/>
                    <a:pt x="6" y="111"/>
                    <a:pt x="0" y="113"/>
                  </a:cubicBezTo>
                  <a:cubicBezTo>
                    <a:pt x="1" y="114"/>
                    <a:pt x="3" y="114"/>
                    <a:pt x="4" y="114"/>
                  </a:cubicBezTo>
                  <a:cubicBezTo>
                    <a:pt x="13" y="114"/>
                    <a:pt x="20" y="107"/>
                    <a:pt x="20" y="98"/>
                  </a:cubicBezTo>
                  <a:close/>
                  <a:moveTo>
                    <a:pt x="20" y="16"/>
                  </a:moveTo>
                  <a:cubicBezTo>
                    <a:pt x="20" y="7"/>
                    <a:pt x="13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6" y="3"/>
                    <a:pt x="11" y="9"/>
                    <a:pt x="11" y="16"/>
                  </a:cubicBezTo>
                  <a:cubicBezTo>
                    <a:pt x="11" y="23"/>
                    <a:pt x="6" y="29"/>
                    <a:pt x="0" y="31"/>
                  </a:cubicBezTo>
                  <a:cubicBezTo>
                    <a:pt x="1" y="32"/>
                    <a:pt x="3" y="32"/>
                    <a:pt x="4" y="32"/>
                  </a:cubicBezTo>
                  <a:cubicBezTo>
                    <a:pt x="13" y="32"/>
                    <a:pt x="20" y="25"/>
                    <a:pt x="20" y="16"/>
                  </a:cubicBezTo>
                  <a:close/>
                  <a:moveTo>
                    <a:pt x="20" y="180"/>
                  </a:moveTo>
                  <a:cubicBezTo>
                    <a:pt x="20" y="171"/>
                    <a:pt x="13" y="164"/>
                    <a:pt x="4" y="164"/>
                  </a:cubicBezTo>
                  <a:cubicBezTo>
                    <a:pt x="3" y="164"/>
                    <a:pt x="1" y="165"/>
                    <a:pt x="0" y="165"/>
                  </a:cubicBezTo>
                  <a:cubicBezTo>
                    <a:pt x="6" y="167"/>
                    <a:pt x="11" y="173"/>
                    <a:pt x="11" y="180"/>
                  </a:cubicBezTo>
                  <a:cubicBezTo>
                    <a:pt x="11" y="187"/>
                    <a:pt x="6" y="193"/>
                    <a:pt x="0" y="195"/>
                  </a:cubicBezTo>
                  <a:cubicBezTo>
                    <a:pt x="1" y="196"/>
                    <a:pt x="3" y="196"/>
                    <a:pt x="4" y="196"/>
                  </a:cubicBezTo>
                  <a:cubicBezTo>
                    <a:pt x="13" y="196"/>
                    <a:pt x="20" y="189"/>
                    <a:pt x="20" y="180"/>
                  </a:cubicBezTo>
                  <a:close/>
                  <a:moveTo>
                    <a:pt x="20" y="918"/>
                  </a:moveTo>
                  <a:cubicBezTo>
                    <a:pt x="20" y="909"/>
                    <a:pt x="13" y="902"/>
                    <a:pt x="4" y="902"/>
                  </a:cubicBezTo>
                  <a:cubicBezTo>
                    <a:pt x="3" y="902"/>
                    <a:pt x="1" y="903"/>
                    <a:pt x="0" y="903"/>
                  </a:cubicBezTo>
                  <a:cubicBezTo>
                    <a:pt x="6" y="905"/>
                    <a:pt x="11" y="911"/>
                    <a:pt x="11" y="918"/>
                  </a:cubicBezTo>
                  <a:cubicBezTo>
                    <a:pt x="11" y="925"/>
                    <a:pt x="6" y="931"/>
                    <a:pt x="0" y="933"/>
                  </a:cubicBezTo>
                  <a:cubicBezTo>
                    <a:pt x="1" y="934"/>
                    <a:pt x="3" y="934"/>
                    <a:pt x="4" y="934"/>
                  </a:cubicBezTo>
                  <a:cubicBezTo>
                    <a:pt x="13" y="934"/>
                    <a:pt x="20" y="927"/>
                    <a:pt x="20" y="918"/>
                  </a:cubicBezTo>
                  <a:close/>
                  <a:moveTo>
                    <a:pt x="0" y="1015"/>
                  </a:moveTo>
                  <a:cubicBezTo>
                    <a:pt x="1" y="1016"/>
                    <a:pt x="3" y="1016"/>
                    <a:pt x="4" y="1016"/>
                  </a:cubicBezTo>
                  <a:cubicBezTo>
                    <a:pt x="13" y="1016"/>
                    <a:pt x="20" y="1009"/>
                    <a:pt x="20" y="1000"/>
                  </a:cubicBezTo>
                  <a:cubicBezTo>
                    <a:pt x="20" y="991"/>
                    <a:pt x="13" y="984"/>
                    <a:pt x="4" y="984"/>
                  </a:cubicBezTo>
                  <a:cubicBezTo>
                    <a:pt x="3" y="984"/>
                    <a:pt x="1" y="985"/>
                    <a:pt x="0" y="985"/>
                  </a:cubicBezTo>
                  <a:cubicBezTo>
                    <a:pt x="6" y="987"/>
                    <a:pt x="11" y="993"/>
                    <a:pt x="11" y="1000"/>
                  </a:cubicBezTo>
                  <a:cubicBezTo>
                    <a:pt x="11" y="1007"/>
                    <a:pt x="6" y="1013"/>
                    <a:pt x="0" y="1015"/>
                  </a:cubicBezTo>
                  <a:close/>
                  <a:moveTo>
                    <a:pt x="20" y="836"/>
                  </a:moveTo>
                  <a:cubicBezTo>
                    <a:pt x="20" y="827"/>
                    <a:pt x="13" y="820"/>
                    <a:pt x="4" y="820"/>
                  </a:cubicBezTo>
                  <a:cubicBezTo>
                    <a:pt x="3" y="820"/>
                    <a:pt x="1" y="821"/>
                    <a:pt x="0" y="821"/>
                  </a:cubicBezTo>
                  <a:cubicBezTo>
                    <a:pt x="6" y="823"/>
                    <a:pt x="11" y="829"/>
                    <a:pt x="11" y="836"/>
                  </a:cubicBezTo>
                  <a:cubicBezTo>
                    <a:pt x="11" y="843"/>
                    <a:pt x="6" y="849"/>
                    <a:pt x="0" y="851"/>
                  </a:cubicBezTo>
                  <a:cubicBezTo>
                    <a:pt x="1" y="852"/>
                    <a:pt x="3" y="852"/>
                    <a:pt x="4" y="852"/>
                  </a:cubicBezTo>
                  <a:cubicBezTo>
                    <a:pt x="13" y="852"/>
                    <a:pt x="20" y="845"/>
                    <a:pt x="20" y="836"/>
                  </a:cubicBezTo>
                  <a:close/>
                  <a:moveTo>
                    <a:pt x="20" y="672"/>
                  </a:moveTo>
                  <a:cubicBezTo>
                    <a:pt x="20" y="663"/>
                    <a:pt x="13" y="656"/>
                    <a:pt x="4" y="656"/>
                  </a:cubicBezTo>
                  <a:cubicBezTo>
                    <a:pt x="3" y="656"/>
                    <a:pt x="1" y="657"/>
                    <a:pt x="0" y="657"/>
                  </a:cubicBezTo>
                  <a:cubicBezTo>
                    <a:pt x="6" y="659"/>
                    <a:pt x="11" y="665"/>
                    <a:pt x="11" y="672"/>
                  </a:cubicBezTo>
                  <a:cubicBezTo>
                    <a:pt x="11" y="679"/>
                    <a:pt x="6" y="685"/>
                    <a:pt x="0" y="687"/>
                  </a:cubicBezTo>
                  <a:cubicBezTo>
                    <a:pt x="1" y="688"/>
                    <a:pt x="3" y="688"/>
                    <a:pt x="4" y="688"/>
                  </a:cubicBezTo>
                  <a:cubicBezTo>
                    <a:pt x="13" y="688"/>
                    <a:pt x="20" y="681"/>
                    <a:pt x="20" y="672"/>
                  </a:cubicBezTo>
                  <a:close/>
                  <a:moveTo>
                    <a:pt x="20" y="754"/>
                  </a:moveTo>
                  <a:cubicBezTo>
                    <a:pt x="20" y="745"/>
                    <a:pt x="13" y="738"/>
                    <a:pt x="4" y="738"/>
                  </a:cubicBezTo>
                  <a:cubicBezTo>
                    <a:pt x="3" y="738"/>
                    <a:pt x="1" y="739"/>
                    <a:pt x="0" y="739"/>
                  </a:cubicBezTo>
                  <a:cubicBezTo>
                    <a:pt x="6" y="741"/>
                    <a:pt x="11" y="747"/>
                    <a:pt x="11" y="754"/>
                  </a:cubicBezTo>
                  <a:cubicBezTo>
                    <a:pt x="11" y="761"/>
                    <a:pt x="6" y="767"/>
                    <a:pt x="0" y="769"/>
                  </a:cubicBezTo>
                  <a:cubicBezTo>
                    <a:pt x="1" y="770"/>
                    <a:pt x="3" y="770"/>
                    <a:pt x="4" y="770"/>
                  </a:cubicBezTo>
                  <a:cubicBezTo>
                    <a:pt x="13" y="770"/>
                    <a:pt x="20" y="763"/>
                    <a:pt x="20" y="754"/>
                  </a:cubicBezTo>
                  <a:close/>
                  <a:moveTo>
                    <a:pt x="20" y="590"/>
                  </a:moveTo>
                  <a:cubicBezTo>
                    <a:pt x="20" y="581"/>
                    <a:pt x="13" y="574"/>
                    <a:pt x="4" y="574"/>
                  </a:cubicBezTo>
                  <a:cubicBezTo>
                    <a:pt x="3" y="574"/>
                    <a:pt x="1" y="575"/>
                    <a:pt x="0" y="575"/>
                  </a:cubicBezTo>
                  <a:cubicBezTo>
                    <a:pt x="6" y="577"/>
                    <a:pt x="11" y="583"/>
                    <a:pt x="11" y="590"/>
                  </a:cubicBezTo>
                  <a:cubicBezTo>
                    <a:pt x="11" y="597"/>
                    <a:pt x="6" y="603"/>
                    <a:pt x="0" y="605"/>
                  </a:cubicBezTo>
                  <a:cubicBezTo>
                    <a:pt x="1" y="606"/>
                    <a:pt x="3" y="606"/>
                    <a:pt x="4" y="606"/>
                  </a:cubicBezTo>
                  <a:cubicBezTo>
                    <a:pt x="13" y="606"/>
                    <a:pt x="20" y="599"/>
                    <a:pt x="20" y="5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25" tIns="45713" rIns="91425" bIns="45713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019144" y="2230389"/>
              <a:ext cx="537052" cy="3648888"/>
              <a:chOff x="4097338" y="390525"/>
              <a:chExt cx="555625" cy="377507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4097338" y="390525"/>
                <a:ext cx="555625" cy="3775075"/>
              </a:xfrm>
              <a:custGeom>
                <a:avLst/>
                <a:gdLst>
                  <a:gd name="T0" fmla="*/ 10 w 148"/>
                  <a:gd name="T1" fmla="*/ 0 h 1004"/>
                  <a:gd name="T2" fmla="*/ 148 w 148"/>
                  <a:gd name="T3" fmla="*/ 10 h 1004"/>
                  <a:gd name="T4" fmla="*/ 10 w 148"/>
                  <a:gd name="T5" fmla="*/ 20 h 1004"/>
                  <a:gd name="T6" fmla="*/ 138 w 148"/>
                  <a:gd name="T7" fmla="*/ 82 h 1004"/>
                  <a:gd name="T8" fmla="*/ 0 w 148"/>
                  <a:gd name="T9" fmla="*/ 92 h 1004"/>
                  <a:gd name="T10" fmla="*/ 138 w 148"/>
                  <a:gd name="T11" fmla="*/ 102 h 1004"/>
                  <a:gd name="T12" fmla="*/ 138 w 148"/>
                  <a:gd name="T13" fmla="*/ 82 h 1004"/>
                  <a:gd name="T14" fmla="*/ 10 w 148"/>
                  <a:gd name="T15" fmla="*/ 164 h 1004"/>
                  <a:gd name="T16" fmla="*/ 10 w 148"/>
                  <a:gd name="T17" fmla="*/ 184 h 1004"/>
                  <a:gd name="T18" fmla="*/ 148 w 148"/>
                  <a:gd name="T19" fmla="*/ 174 h 1004"/>
                  <a:gd name="T20" fmla="*/ 138 w 148"/>
                  <a:gd name="T21" fmla="*/ 246 h 1004"/>
                  <a:gd name="T22" fmla="*/ 0 w 148"/>
                  <a:gd name="T23" fmla="*/ 256 h 1004"/>
                  <a:gd name="T24" fmla="*/ 138 w 148"/>
                  <a:gd name="T25" fmla="*/ 266 h 1004"/>
                  <a:gd name="T26" fmla="*/ 138 w 148"/>
                  <a:gd name="T27" fmla="*/ 246 h 1004"/>
                  <a:gd name="T28" fmla="*/ 10 w 148"/>
                  <a:gd name="T29" fmla="*/ 328 h 1004"/>
                  <a:gd name="T30" fmla="*/ 10 w 148"/>
                  <a:gd name="T31" fmla="*/ 348 h 1004"/>
                  <a:gd name="T32" fmla="*/ 148 w 148"/>
                  <a:gd name="T33" fmla="*/ 338 h 1004"/>
                  <a:gd name="T34" fmla="*/ 138 w 148"/>
                  <a:gd name="T35" fmla="*/ 410 h 1004"/>
                  <a:gd name="T36" fmla="*/ 0 w 148"/>
                  <a:gd name="T37" fmla="*/ 420 h 1004"/>
                  <a:gd name="T38" fmla="*/ 138 w 148"/>
                  <a:gd name="T39" fmla="*/ 430 h 1004"/>
                  <a:gd name="T40" fmla="*/ 138 w 148"/>
                  <a:gd name="T41" fmla="*/ 410 h 1004"/>
                  <a:gd name="T42" fmla="*/ 10 w 148"/>
                  <a:gd name="T43" fmla="*/ 492 h 1004"/>
                  <a:gd name="T44" fmla="*/ 10 w 148"/>
                  <a:gd name="T45" fmla="*/ 512 h 1004"/>
                  <a:gd name="T46" fmla="*/ 148 w 148"/>
                  <a:gd name="T47" fmla="*/ 502 h 1004"/>
                  <a:gd name="T48" fmla="*/ 138 w 148"/>
                  <a:gd name="T49" fmla="*/ 574 h 1004"/>
                  <a:gd name="T50" fmla="*/ 0 w 148"/>
                  <a:gd name="T51" fmla="*/ 584 h 1004"/>
                  <a:gd name="T52" fmla="*/ 138 w 148"/>
                  <a:gd name="T53" fmla="*/ 594 h 1004"/>
                  <a:gd name="T54" fmla="*/ 138 w 148"/>
                  <a:gd name="T55" fmla="*/ 574 h 1004"/>
                  <a:gd name="T56" fmla="*/ 10 w 148"/>
                  <a:gd name="T57" fmla="*/ 656 h 1004"/>
                  <a:gd name="T58" fmla="*/ 10 w 148"/>
                  <a:gd name="T59" fmla="*/ 676 h 1004"/>
                  <a:gd name="T60" fmla="*/ 148 w 148"/>
                  <a:gd name="T61" fmla="*/ 666 h 1004"/>
                  <a:gd name="T62" fmla="*/ 138 w 148"/>
                  <a:gd name="T63" fmla="*/ 738 h 1004"/>
                  <a:gd name="T64" fmla="*/ 0 w 148"/>
                  <a:gd name="T65" fmla="*/ 748 h 1004"/>
                  <a:gd name="T66" fmla="*/ 138 w 148"/>
                  <a:gd name="T67" fmla="*/ 758 h 1004"/>
                  <a:gd name="T68" fmla="*/ 138 w 148"/>
                  <a:gd name="T69" fmla="*/ 738 h 1004"/>
                  <a:gd name="T70" fmla="*/ 10 w 148"/>
                  <a:gd name="T71" fmla="*/ 820 h 1004"/>
                  <a:gd name="T72" fmla="*/ 10 w 148"/>
                  <a:gd name="T73" fmla="*/ 840 h 1004"/>
                  <a:gd name="T74" fmla="*/ 148 w 148"/>
                  <a:gd name="T75" fmla="*/ 830 h 1004"/>
                  <a:gd name="T76" fmla="*/ 138 w 148"/>
                  <a:gd name="T77" fmla="*/ 902 h 1004"/>
                  <a:gd name="T78" fmla="*/ 0 w 148"/>
                  <a:gd name="T79" fmla="*/ 912 h 1004"/>
                  <a:gd name="T80" fmla="*/ 138 w 148"/>
                  <a:gd name="T81" fmla="*/ 922 h 1004"/>
                  <a:gd name="T82" fmla="*/ 138 w 148"/>
                  <a:gd name="T83" fmla="*/ 902 h 1004"/>
                  <a:gd name="T84" fmla="*/ 10 w 148"/>
                  <a:gd name="T85" fmla="*/ 984 h 1004"/>
                  <a:gd name="T86" fmla="*/ 10 w 148"/>
                  <a:gd name="T87" fmla="*/ 1004 h 1004"/>
                  <a:gd name="T88" fmla="*/ 148 w 148"/>
                  <a:gd name="T89" fmla="*/ 99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1004">
                    <a:moveTo>
                      <a:pt x="0" y="10"/>
                    </a:moveTo>
                    <a:cubicBezTo>
                      <a:pt x="0" y="5"/>
                      <a:pt x="5" y="0"/>
                      <a:pt x="10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8" y="5"/>
                      <a:pt x="148" y="10"/>
                    </a:cubicBezTo>
                    <a:cubicBezTo>
                      <a:pt x="148" y="16"/>
                      <a:pt x="144" y="20"/>
                      <a:pt x="138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  <a:moveTo>
                      <a:pt x="138" y="82"/>
                    </a:moveTo>
                    <a:cubicBezTo>
                      <a:pt x="10" y="82"/>
                      <a:pt x="10" y="82"/>
                      <a:pt x="10" y="82"/>
                    </a:cubicBezTo>
                    <a:cubicBezTo>
                      <a:pt x="5" y="82"/>
                      <a:pt x="0" y="87"/>
                      <a:pt x="0" y="92"/>
                    </a:cubicBezTo>
                    <a:cubicBezTo>
                      <a:pt x="0" y="98"/>
                      <a:pt x="5" y="102"/>
                      <a:pt x="10" y="102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44" y="102"/>
                      <a:pt x="148" y="98"/>
                      <a:pt x="148" y="92"/>
                    </a:cubicBezTo>
                    <a:cubicBezTo>
                      <a:pt x="148" y="87"/>
                      <a:pt x="144" y="82"/>
                      <a:pt x="138" y="82"/>
                    </a:cubicBezTo>
                    <a:close/>
                    <a:moveTo>
                      <a:pt x="138" y="164"/>
                    </a:moveTo>
                    <a:cubicBezTo>
                      <a:pt x="10" y="164"/>
                      <a:pt x="10" y="164"/>
                      <a:pt x="10" y="164"/>
                    </a:cubicBezTo>
                    <a:cubicBezTo>
                      <a:pt x="5" y="164"/>
                      <a:pt x="0" y="169"/>
                      <a:pt x="0" y="174"/>
                    </a:cubicBezTo>
                    <a:cubicBezTo>
                      <a:pt x="0" y="180"/>
                      <a:pt x="5" y="184"/>
                      <a:pt x="10" y="184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44" y="184"/>
                      <a:pt x="148" y="180"/>
                      <a:pt x="148" y="174"/>
                    </a:cubicBezTo>
                    <a:cubicBezTo>
                      <a:pt x="148" y="169"/>
                      <a:pt x="144" y="164"/>
                      <a:pt x="138" y="164"/>
                    </a:cubicBezTo>
                    <a:close/>
                    <a:moveTo>
                      <a:pt x="138" y="246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5" y="246"/>
                      <a:pt x="0" y="251"/>
                      <a:pt x="0" y="256"/>
                    </a:cubicBezTo>
                    <a:cubicBezTo>
                      <a:pt x="0" y="262"/>
                      <a:pt x="5" y="266"/>
                      <a:pt x="10" y="266"/>
                    </a:cubicBezTo>
                    <a:cubicBezTo>
                      <a:pt x="138" y="266"/>
                      <a:pt x="138" y="266"/>
                      <a:pt x="138" y="266"/>
                    </a:cubicBezTo>
                    <a:cubicBezTo>
                      <a:pt x="144" y="266"/>
                      <a:pt x="148" y="262"/>
                      <a:pt x="148" y="256"/>
                    </a:cubicBezTo>
                    <a:cubicBezTo>
                      <a:pt x="148" y="251"/>
                      <a:pt x="144" y="246"/>
                      <a:pt x="138" y="246"/>
                    </a:cubicBezTo>
                    <a:close/>
                    <a:moveTo>
                      <a:pt x="138" y="328"/>
                    </a:moveTo>
                    <a:cubicBezTo>
                      <a:pt x="10" y="328"/>
                      <a:pt x="10" y="328"/>
                      <a:pt x="10" y="328"/>
                    </a:cubicBezTo>
                    <a:cubicBezTo>
                      <a:pt x="5" y="328"/>
                      <a:pt x="0" y="333"/>
                      <a:pt x="0" y="338"/>
                    </a:cubicBezTo>
                    <a:cubicBezTo>
                      <a:pt x="0" y="344"/>
                      <a:pt x="5" y="348"/>
                      <a:pt x="10" y="348"/>
                    </a:cubicBezTo>
                    <a:cubicBezTo>
                      <a:pt x="138" y="348"/>
                      <a:pt x="138" y="348"/>
                      <a:pt x="138" y="348"/>
                    </a:cubicBezTo>
                    <a:cubicBezTo>
                      <a:pt x="144" y="348"/>
                      <a:pt x="148" y="344"/>
                      <a:pt x="148" y="338"/>
                    </a:cubicBezTo>
                    <a:cubicBezTo>
                      <a:pt x="148" y="333"/>
                      <a:pt x="144" y="328"/>
                      <a:pt x="138" y="328"/>
                    </a:cubicBezTo>
                    <a:close/>
                    <a:moveTo>
                      <a:pt x="138" y="410"/>
                    </a:moveTo>
                    <a:cubicBezTo>
                      <a:pt x="10" y="410"/>
                      <a:pt x="10" y="410"/>
                      <a:pt x="10" y="410"/>
                    </a:cubicBezTo>
                    <a:cubicBezTo>
                      <a:pt x="5" y="410"/>
                      <a:pt x="0" y="415"/>
                      <a:pt x="0" y="420"/>
                    </a:cubicBezTo>
                    <a:cubicBezTo>
                      <a:pt x="0" y="426"/>
                      <a:pt x="5" y="430"/>
                      <a:pt x="10" y="430"/>
                    </a:cubicBezTo>
                    <a:cubicBezTo>
                      <a:pt x="138" y="430"/>
                      <a:pt x="138" y="430"/>
                      <a:pt x="138" y="430"/>
                    </a:cubicBezTo>
                    <a:cubicBezTo>
                      <a:pt x="144" y="430"/>
                      <a:pt x="148" y="426"/>
                      <a:pt x="148" y="420"/>
                    </a:cubicBezTo>
                    <a:cubicBezTo>
                      <a:pt x="148" y="415"/>
                      <a:pt x="144" y="410"/>
                      <a:pt x="138" y="410"/>
                    </a:cubicBezTo>
                    <a:close/>
                    <a:moveTo>
                      <a:pt x="138" y="492"/>
                    </a:moveTo>
                    <a:cubicBezTo>
                      <a:pt x="10" y="492"/>
                      <a:pt x="10" y="492"/>
                      <a:pt x="10" y="492"/>
                    </a:cubicBezTo>
                    <a:cubicBezTo>
                      <a:pt x="5" y="492"/>
                      <a:pt x="0" y="497"/>
                      <a:pt x="0" y="502"/>
                    </a:cubicBezTo>
                    <a:cubicBezTo>
                      <a:pt x="0" y="508"/>
                      <a:pt x="5" y="512"/>
                      <a:pt x="10" y="512"/>
                    </a:cubicBezTo>
                    <a:cubicBezTo>
                      <a:pt x="138" y="512"/>
                      <a:pt x="138" y="512"/>
                      <a:pt x="138" y="512"/>
                    </a:cubicBezTo>
                    <a:cubicBezTo>
                      <a:pt x="144" y="512"/>
                      <a:pt x="148" y="508"/>
                      <a:pt x="148" y="502"/>
                    </a:cubicBezTo>
                    <a:cubicBezTo>
                      <a:pt x="148" y="497"/>
                      <a:pt x="144" y="492"/>
                      <a:pt x="138" y="492"/>
                    </a:cubicBezTo>
                    <a:close/>
                    <a:moveTo>
                      <a:pt x="138" y="574"/>
                    </a:moveTo>
                    <a:cubicBezTo>
                      <a:pt x="10" y="574"/>
                      <a:pt x="10" y="574"/>
                      <a:pt x="10" y="574"/>
                    </a:cubicBezTo>
                    <a:cubicBezTo>
                      <a:pt x="5" y="574"/>
                      <a:pt x="0" y="579"/>
                      <a:pt x="0" y="584"/>
                    </a:cubicBezTo>
                    <a:cubicBezTo>
                      <a:pt x="0" y="590"/>
                      <a:pt x="5" y="594"/>
                      <a:pt x="10" y="594"/>
                    </a:cubicBezTo>
                    <a:cubicBezTo>
                      <a:pt x="138" y="594"/>
                      <a:pt x="138" y="594"/>
                      <a:pt x="138" y="594"/>
                    </a:cubicBezTo>
                    <a:cubicBezTo>
                      <a:pt x="144" y="594"/>
                      <a:pt x="148" y="590"/>
                      <a:pt x="148" y="584"/>
                    </a:cubicBezTo>
                    <a:cubicBezTo>
                      <a:pt x="148" y="579"/>
                      <a:pt x="144" y="574"/>
                      <a:pt x="138" y="574"/>
                    </a:cubicBezTo>
                    <a:close/>
                    <a:moveTo>
                      <a:pt x="138" y="656"/>
                    </a:moveTo>
                    <a:cubicBezTo>
                      <a:pt x="10" y="656"/>
                      <a:pt x="10" y="656"/>
                      <a:pt x="10" y="656"/>
                    </a:cubicBezTo>
                    <a:cubicBezTo>
                      <a:pt x="5" y="656"/>
                      <a:pt x="0" y="661"/>
                      <a:pt x="0" y="666"/>
                    </a:cubicBezTo>
                    <a:cubicBezTo>
                      <a:pt x="0" y="672"/>
                      <a:pt x="5" y="676"/>
                      <a:pt x="10" y="676"/>
                    </a:cubicBezTo>
                    <a:cubicBezTo>
                      <a:pt x="138" y="676"/>
                      <a:pt x="138" y="676"/>
                      <a:pt x="138" y="676"/>
                    </a:cubicBezTo>
                    <a:cubicBezTo>
                      <a:pt x="144" y="676"/>
                      <a:pt x="148" y="672"/>
                      <a:pt x="148" y="666"/>
                    </a:cubicBezTo>
                    <a:cubicBezTo>
                      <a:pt x="148" y="661"/>
                      <a:pt x="144" y="656"/>
                      <a:pt x="138" y="656"/>
                    </a:cubicBezTo>
                    <a:close/>
                    <a:moveTo>
                      <a:pt x="138" y="738"/>
                    </a:moveTo>
                    <a:cubicBezTo>
                      <a:pt x="10" y="738"/>
                      <a:pt x="10" y="738"/>
                      <a:pt x="10" y="738"/>
                    </a:cubicBezTo>
                    <a:cubicBezTo>
                      <a:pt x="5" y="738"/>
                      <a:pt x="0" y="743"/>
                      <a:pt x="0" y="748"/>
                    </a:cubicBezTo>
                    <a:cubicBezTo>
                      <a:pt x="0" y="754"/>
                      <a:pt x="5" y="758"/>
                      <a:pt x="10" y="758"/>
                    </a:cubicBezTo>
                    <a:cubicBezTo>
                      <a:pt x="138" y="758"/>
                      <a:pt x="138" y="758"/>
                      <a:pt x="138" y="758"/>
                    </a:cubicBezTo>
                    <a:cubicBezTo>
                      <a:pt x="144" y="758"/>
                      <a:pt x="148" y="754"/>
                      <a:pt x="148" y="748"/>
                    </a:cubicBezTo>
                    <a:cubicBezTo>
                      <a:pt x="148" y="743"/>
                      <a:pt x="144" y="738"/>
                      <a:pt x="138" y="738"/>
                    </a:cubicBezTo>
                    <a:close/>
                    <a:moveTo>
                      <a:pt x="138" y="820"/>
                    </a:moveTo>
                    <a:cubicBezTo>
                      <a:pt x="10" y="820"/>
                      <a:pt x="10" y="820"/>
                      <a:pt x="10" y="820"/>
                    </a:cubicBezTo>
                    <a:cubicBezTo>
                      <a:pt x="5" y="820"/>
                      <a:pt x="0" y="825"/>
                      <a:pt x="0" y="830"/>
                    </a:cubicBezTo>
                    <a:cubicBezTo>
                      <a:pt x="0" y="836"/>
                      <a:pt x="5" y="840"/>
                      <a:pt x="10" y="840"/>
                    </a:cubicBezTo>
                    <a:cubicBezTo>
                      <a:pt x="138" y="840"/>
                      <a:pt x="138" y="840"/>
                      <a:pt x="138" y="840"/>
                    </a:cubicBezTo>
                    <a:cubicBezTo>
                      <a:pt x="144" y="840"/>
                      <a:pt x="148" y="836"/>
                      <a:pt x="148" y="830"/>
                    </a:cubicBezTo>
                    <a:cubicBezTo>
                      <a:pt x="148" y="825"/>
                      <a:pt x="144" y="820"/>
                      <a:pt x="138" y="820"/>
                    </a:cubicBezTo>
                    <a:close/>
                    <a:moveTo>
                      <a:pt x="138" y="902"/>
                    </a:moveTo>
                    <a:cubicBezTo>
                      <a:pt x="10" y="902"/>
                      <a:pt x="10" y="902"/>
                      <a:pt x="10" y="902"/>
                    </a:cubicBezTo>
                    <a:cubicBezTo>
                      <a:pt x="5" y="902"/>
                      <a:pt x="0" y="907"/>
                      <a:pt x="0" y="912"/>
                    </a:cubicBezTo>
                    <a:cubicBezTo>
                      <a:pt x="0" y="918"/>
                      <a:pt x="5" y="922"/>
                      <a:pt x="10" y="922"/>
                    </a:cubicBezTo>
                    <a:cubicBezTo>
                      <a:pt x="138" y="922"/>
                      <a:pt x="138" y="922"/>
                      <a:pt x="138" y="922"/>
                    </a:cubicBezTo>
                    <a:cubicBezTo>
                      <a:pt x="144" y="922"/>
                      <a:pt x="148" y="918"/>
                      <a:pt x="148" y="912"/>
                    </a:cubicBezTo>
                    <a:cubicBezTo>
                      <a:pt x="148" y="907"/>
                      <a:pt x="144" y="902"/>
                      <a:pt x="138" y="902"/>
                    </a:cubicBezTo>
                    <a:close/>
                    <a:moveTo>
                      <a:pt x="138" y="984"/>
                    </a:moveTo>
                    <a:cubicBezTo>
                      <a:pt x="10" y="984"/>
                      <a:pt x="10" y="984"/>
                      <a:pt x="10" y="984"/>
                    </a:cubicBezTo>
                    <a:cubicBezTo>
                      <a:pt x="5" y="984"/>
                      <a:pt x="0" y="989"/>
                      <a:pt x="0" y="994"/>
                    </a:cubicBezTo>
                    <a:cubicBezTo>
                      <a:pt x="0" y="1000"/>
                      <a:pt x="5" y="1004"/>
                      <a:pt x="10" y="1004"/>
                    </a:cubicBezTo>
                    <a:cubicBezTo>
                      <a:pt x="138" y="1004"/>
                      <a:pt x="138" y="1004"/>
                      <a:pt x="138" y="1004"/>
                    </a:cubicBezTo>
                    <a:cubicBezTo>
                      <a:pt x="144" y="1004"/>
                      <a:pt x="148" y="1000"/>
                      <a:pt x="148" y="994"/>
                    </a:cubicBezTo>
                    <a:cubicBezTo>
                      <a:pt x="148" y="989"/>
                      <a:pt x="144" y="984"/>
                      <a:pt x="138" y="98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5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85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4113213" y="390525"/>
                <a:ext cx="528637" cy="3709988"/>
              </a:xfrm>
              <a:custGeom>
                <a:avLst/>
                <a:gdLst>
                  <a:gd name="T0" fmla="*/ 141 w 141"/>
                  <a:gd name="T1" fmla="*/ 659 h 987"/>
                  <a:gd name="T2" fmla="*/ 6 w 141"/>
                  <a:gd name="T3" fmla="*/ 656 h 987"/>
                  <a:gd name="T4" fmla="*/ 6 w 141"/>
                  <a:gd name="T5" fmla="*/ 410 h 987"/>
                  <a:gd name="T6" fmla="*/ 141 w 141"/>
                  <a:gd name="T7" fmla="*/ 413 h 987"/>
                  <a:gd name="T8" fmla="*/ 6 w 141"/>
                  <a:gd name="T9" fmla="*/ 410 h 987"/>
                  <a:gd name="T10" fmla="*/ 0 w 141"/>
                  <a:gd name="T11" fmla="*/ 495 h 987"/>
                  <a:gd name="T12" fmla="*/ 134 w 141"/>
                  <a:gd name="T13" fmla="*/ 492 h 987"/>
                  <a:gd name="T14" fmla="*/ 6 w 141"/>
                  <a:gd name="T15" fmla="*/ 574 h 987"/>
                  <a:gd name="T16" fmla="*/ 141 w 141"/>
                  <a:gd name="T17" fmla="*/ 577 h 987"/>
                  <a:gd name="T18" fmla="*/ 6 w 141"/>
                  <a:gd name="T19" fmla="*/ 574 h 987"/>
                  <a:gd name="T20" fmla="*/ 0 w 141"/>
                  <a:gd name="T21" fmla="*/ 741 h 987"/>
                  <a:gd name="T22" fmla="*/ 134 w 141"/>
                  <a:gd name="T23" fmla="*/ 738 h 987"/>
                  <a:gd name="T24" fmla="*/ 6 w 141"/>
                  <a:gd name="T25" fmla="*/ 902 h 987"/>
                  <a:gd name="T26" fmla="*/ 141 w 141"/>
                  <a:gd name="T27" fmla="*/ 905 h 987"/>
                  <a:gd name="T28" fmla="*/ 6 w 141"/>
                  <a:gd name="T29" fmla="*/ 902 h 987"/>
                  <a:gd name="T30" fmla="*/ 0 w 141"/>
                  <a:gd name="T31" fmla="*/ 823 h 987"/>
                  <a:gd name="T32" fmla="*/ 134 w 141"/>
                  <a:gd name="T33" fmla="*/ 820 h 987"/>
                  <a:gd name="T34" fmla="*/ 6 w 141"/>
                  <a:gd name="T35" fmla="*/ 984 h 987"/>
                  <a:gd name="T36" fmla="*/ 141 w 141"/>
                  <a:gd name="T37" fmla="*/ 987 h 987"/>
                  <a:gd name="T38" fmla="*/ 6 w 141"/>
                  <a:gd name="T39" fmla="*/ 984 h 987"/>
                  <a:gd name="T40" fmla="*/ 0 w 141"/>
                  <a:gd name="T41" fmla="*/ 85 h 987"/>
                  <a:gd name="T42" fmla="*/ 134 w 141"/>
                  <a:gd name="T43" fmla="*/ 82 h 987"/>
                  <a:gd name="T44" fmla="*/ 134 w 141"/>
                  <a:gd name="T45" fmla="*/ 0 h 987"/>
                  <a:gd name="T46" fmla="*/ 0 w 141"/>
                  <a:gd name="T47" fmla="*/ 3 h 987"/>
                  <a:gd name="T48" fmla="*/ 134 w 141"/>
                  <a:gd name="T49" fmla="*/ 0 h 987"/>
                  <a:gd name="T50" fmla="*/ 0 w 141"/>
                  <a:gd name="T51" fmla="*/ 331 h 987"/>
                  <a:gd name="T52" fmla="*/ 134 w 141"/>
                  <a:gd name="T53" fmla="*/ 328 h 987"/>
                  <a:gd name="T54" fmla="*/ 6 w 141"/>
                  <a:gd name="T55" fmla="*/ 164 h 987"/>
                  <a:gd name="T56" fmla="*/ 141 w 141"/>
                  <a:gd name="T57" fmla="*/ 167 h 987"/>
                  <a:gd name="T58" fmla="*/ 6 w 141"/>
                  <a:gd name="T59" fmla="*/ 164 h 987"/>
                  <a:gd name="T60" fmla="*/ 0 w 141"/>
                  <a:gd name="T61" fmla="*/ 249 h 987"/>
                  <a:gd name="T62" fmla="*/ 134 w 141"/>
                  <a:gd name="T63" fmla="*/ 24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1" h="987">
                    <a:moveTo>
                      <a:pt x="134" y="656"/>
                    </a:moveTo>
                    <a:cubicBezTo>
                      <a:pt x="137" y="656"/>
                      <a:pt x="139" y="657"/>
                      <a:pt x="141" y="659"/>
                    </a:cubicBezTo>
                    <a:cubicBezTo>
                      <a:pt x="0" y="659"/>
                      <a:pt x="0" y="659"/>
                      <a:pt x="0" y="659"/>
                    </a:cubicBezTo>
                    <a:cubicBezTo>
                      <a:pt x="1" y="657"/>
                      <a:pt x="4" y="656"/>
                      <a:pt x="6" y="656"/>
                    </a:cubicBezTo>
                    <a:lnTo>
                      <a:pt x="134" y="656"/>
                    </a:lnTo>
                    <a:close/>
                    <a:moveTo>
                      <a:pt x="6" y="410"/>
                    </a:moveTo>
                    <a:cubicBezTo>
                      <a:pt x="4" y="410"/>
                      <a:pt x="1" y="411"/>
                      <a:pt x="0" y="413"/>
                    </a:cubicBezTo>
                    <a:cubicBezTo>
                      <a:pt x="141" y="413"/>
                      <a:pt x="141" y="413"/>
                      <a:pt x="141" y="413"/>
                    </a:cubicBezTo>
                    <a:cubicBezTo>
                      <a:pt x="139" y="411"/>
                      <a:pt x="137" y="410"/>
                      <a:pt x="134" y="410"/>
                    </a:cubicBezTo>
                    <a:lnTo>
                      <a:pt x="6" y="410"/>
                    </a:lnTo>
                    <a:close/>
                    <a:moveTo>
                      <a:pt x="6" y="492"/>
                    </a:moveTo>
                    <a:cubicBezTo>
                      <a:pt x="4" y="492"/>
                      <a:pt x="1" y="493"/>
                      <a:pt x="0" y="495"/>
                    </a:cubicBezTo>
                    <a:cubicBezTo>
                      <a:pt x="141" y="495"/>
                      <a:pt x="141" y="495"/>
                      <a:pt x="141" y="495"/>
                    </a:cubicBezTo>
                    <a:cubicBezTo>
                      <a:pt x="139" y="493"/>
                      <a:pt x="137" y="492"/>
                      <a:pt x="134" y="492"/>
                    </a:cubicBezTo>
                    <a:lnTo>
                      <a:pt x="6" y="492"/>
                    </a:lnTo>
                    <a:close/>
                    <a:moveTo>
                      <a:pt x="6" y="574"/>
                    </a:moveTo>
                    <a:cubicBezTo>
                      <a:pt x="4" y="574"/>
                      <a:pt x="1" y="575"/>
                      <a:pt x="0" y="577"/>
                    </a:cubicBezTo>
                    <a:cubicBezTo>
                      <a:pt x="141" y="577"/>
                      <a:pt x="141" y="577"/>
                      <a:pt x="141" y="577"/>
                    </a:cubicBezTo>
                    <a:cubicBezTo>
                      <a:pt x="139" y="575"/>
                      <a:pt x="137" y="574"/>
                      <a:pt x="134" y="574"/>
                    </a:cubicBezTo>
                    <a:lnTo>
                      <a:pt x="6" y="574"/>
                    </a:lnTo>
                    <a:close/>
                    <a:moveTo>
                      <a:pt x="6" y="738"/>
                    </a:moveTo>
                    <a:cubicBezTo>
                      <a:pt x="4" y="738"/>
                      <a:pt x="1" y="739"/>
                      <a:pt x="0" y="741"/>
                    </a:cubicBezTo>
                    <a:cubicBezTo>
                      <a:pt x="141" y="741"/>
                      <a:pt x="141" y="741"/>
                      <a:pt x="141" y="741"/>
                    </a:cubicBezTo>
                    <a:cubicBezTo>
                      <a:pt x="139" y="739"/>
                      <a:pt x="137" y="738"/>
                      <a:pt x="134" y="738"/>
                    </a:cubicBezTo>
                    <a:lnTo>
                      <a:pt x="6" y="738"/>
                    </a:lnTo>
                    <a:close/>
                    <a:moveTo>
                      <a:pt x="6" y="902"/>
                    </a:moveTo>
                    <a:cubicBezTo>
                      <a:pt x="4" y="902"/>
                      <a:pt x="1" y="903"/>
                      <a:pt x="0" y="905"/>
                    </a:cubicBezTo>
                    <a:cubicBezTo>
                      <a:pt x="141" y="905"/>
                      <a:pt x="141" y="905"/>
                      <a:pt x="141" y="905"/>
                    </a:cubicBezTo>
                    <a:cubicBezTo>
                      <a:pt x="139" y="903"/>
                      <a:pt x="137" y="902"/>
                      <a:pt x="134" y="902"/>
                    </a:cubicBezTo>
                    <a:lnTo>
                      <a:pt x="6" y="902"/>
                    </a:lnTo>
                    <a:close/>
                    <a:moveTo>
                      <a:pt x="6" y="820"/>
                    </a:moveTo>
                    <a:cubicBezTo>
                      <a:pt x="4" y="820"/>
                      <a:pt x="1" y="821"/>
                      <a:pt x="0" y="823"/>
                    </a:cubicBezTo>
                    <a:cubicBezTo>
                      <a:pt x="141" y="823"/>
                      <a:pt x="141" y="823"/>
                      <a:pt x="141" y="823"/>
                    </a:cubicBezTo>
                    <a:cubicBezTo>
                      <a:pt x="139" y="821"/>
                      <a:pt x="137" y="820"/>
                      <a:pt x="134" y="820"/>
                    </a:cubicBezTo>
                    <a:lnTo>
                      <a:pt x="6" y="820"/>
                    </a:lnTo>
                    <a:close/>
                    <a:moveTo>
                      <a:pt x="6" y="984"/>
                    </a:moveTo>
                    <a:cubicBezTo>
                      <a:pt x="4" y="984"/>
                      <a:pt x="1" y="985"/>
                      <a:pt x="0" y="987"/>
                    </a:cubicBezTo>
                    <a:cubicBezTo>
                      <a:pt x="141" y="987"/>
                      <a:pt x="141" y="987"/>
                      <a:pt x="141" y="987"/>
                    </a:cubicBezTo>
                    <a:cubicBezTo>
                      <a:pt x="139" y="985"/>
                      <a:pt x="137" y="984"/>
                      <a:pt x="134" y="984"/>
                    </a:cubicBezTo>
                    <a:lnTo>
                      <a:pt x="6" y="984"/>
                    </a:lnTo>
                    <a:close/>
                    <a:moveTo>
                      <a:pt x="6" y="82"/>
                    </a:moveTo>
                    <a:cubicBezTo>
                      <a:pt x="4" y="82"/>
                      <a:pt x="1" y="83"/>
                      <a:pt x="0" y="85"/>
                    </a:cubicBezTo>
                    <a:cubicBezTo>
                      <a:pt x="141" y="85"/>
                      <a:pt x="141" y="85"/>
                      <a:pt x="141" y="85"/>
                    </a:cubicBezTo>
                    <a:cubicBezTo>
                      <a:pt x="139" y="83"/>
                      <a:pt x="137" y="82"/>
                      <a:pt x="134" y="82"/>
                    </a:cubicBezTo>
                    <a:lnTo>
                      <a:pt x="6" y="82"/>
                    </a:lnTo>
                    <a:close/>
                    <a:moveTo>
                      <a:pt x="1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1" y="1"/>
                      <a:pt x="0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9" y="1"/>
                      <a:pt x="137" y="0"/>
                      <a:pt x="134" y="0"/>
                    </a:cubicBezTo>
                    <a:close/>
                    <a:moveTo>
                      <a:pt x="6" y="328"/>
                    </a:moveTo>
                    <a:cubicBezTo>
                      <a:pt x="4" y="328"/>
                      <a:pt x="1" y="329"/>
                      <a:pt x="0" y="331"/>
                    </a:cubicBezTo>
                    <a:cubicBezTo>
                      <a:pt x="141" y="331"/>
                      <a:pt x="141" y="331"/>
                      <a:pt x="141" y="331"/>
                    </a:cubicBezTo>
                    <a:cubicBezTo>
                      <a:pt x="139" y="329"/>
                      <a:pt x="137" y="328"/>
                      <a:pt x="134" y="328"/>
                    </a:cubicBezTo>
                    <a:lnTo>
                      <a:pt x="6" y="328"/>
                    </a:lnTo>
                    <a:close/>
                    <a:moveTo>
                      <a:pt x="6" y="164"/>
                    </a:moveTo>
                    <a:cubicBezTo>
                      <a:pt x="4" y="164"/>
                      <a:pt x="1" y="165"/>
                      <a:pt x="0" y="167"/>
                    </a:cubicBezTo>
                    <a:cubicBezTo>
                      <a:pt x="141" y="167"/>
                      <a:pt x="141" y="167"/>
                      <a:pt x="141" y="167"/>
                    </a:cubicBezTo>
                    <a:cubicBezTo>
                      <a:pt x="139" y="165"/>
                      <a:pt x="137" y="164"/>
                      <a:pt x="134" y="164"/>
                    </a:cubicBezTo>
                    <a:lnTo>
                      <a:pt x="6" y="164"/>
                    </a:lnTo>
                    <a:close/>
                    <a:moveTo>
                      <a:pt x="6" y="246"/>
                    </a:moveTo>
                    <a:cubicBezTo>
                      <a:pt x="4" y="246"/>
                      <a:pt x="1" y="247"/>
                      <a:pt x="0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9" y="247"/>
                      <a:pt x="137" y="246"/>
                      <a:pt x="134" y="246"/>
                    </a:cubicBezTo>
                    <a:lnTo>
                      <a:pt x="6" y="24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4097338" y="439738"/>
                <a:ext cx="555625" cy="3725863"/>
              </a:xfrm>
              <a:custGeom>
                <a:avLst/>
                <a:gdLst>
                  <a:gd name="T0" fmla="*/ 138 w 148"/>
                  <a:gd name="T1" fmla="*/ 663 h 991"/>
                  <a:gd name="T2" fmla="*/ 0 w 148"/>
                  <a:gd name="T3" fmla="*/ 656 h 991"/>
                  <a:gd name="T4" fmla="*/ 142 w 148"/>
                  <a:gd name="T5" fmla="*/ 657 h 991"/>
                  <a:gd name="T6" fmla="*/ 142 w 148"/>
                  <a:gd name="T7" fmla="*/ 739 h 991"/>
                  <a:gd name="T8" fmla="*/ 0 w 148"/>
                  <a:gd name="T9" fmla="*/ 738 h 991"/>
                  <a:gd name="T10" fmla="*/ 138 w 148"/>
                  <a:gd name="T11" fmla="*/ 745 h 991"/>
                  <a:gd name="T12" fmla="*/ 142 w 148"/>
                  <a:gd name="T13" fmla="*/ 739 h 991"/>
                  <a:gd name="T14" fmla="*/ 6 w 148"/>
                  <a:gd name="T15" fmla="*/ 575 h 991"/>
                  <a:gd name="T16" fmla="*/ 10 w 148"/>
                  <a:gd name="T17" fmla="*/ 581 h 991"/>
                  <a:gd name="T18" fmla="*/ 148 w 148"/>
                  <a:gd name="T19" fmla="*/ 574 h 991"/>
                  <a:gd name="T20" fmla="*/ 148 w 148"/>
                  <a:gd name="T21" fmla="*/ 902 h 991"/>
                  <a:gd name="T22" fmla="*/ 6 w 148"/>
                  <a:gd name="T23" fmla="*/ 903 h 991"/>
                  <a:gd name="T24" fmla="*/ 10 w 148"/>
                  <a:gd name="T25" fmla="*/ 909 h 991"/>
                  <a:gd name="T26" fmla="*/ 148 w 148"/>
                  <a:gd name="T27" fmla="*/ 902 h 991"/>
                  <a:gd name="T28" fmla="*/ 6 w 148"/>
                  <a:gd name="T29" fmla="*/ 821 h 991"/>
                  <a:gd name="T30" fmla="*/ 10 w 148"/>
                  <a:gd name="T31" fmla="*/ 827 h 991"/>
                  <a:gd name="T32" fmla="*/ 148 w 148"/>
                  <a:gd name="T33" fmla="*/ 820 h 991"/>
                  <a:gd name="T34" fmla="*/ 10 w 148"/>
                  <a:gd name="T35" fmla="*/ 7 h 991"/>
                  <a:gd name="T36" fmla="*/ 148 w 148"/>
                  <a:gd name="T37" fmla="*/ 0 h 991"/>
                  <a:gd name="T38" fmla="*/ 6 w 148"/>
                  <a:gd name="T39" fmla="*/ 1 h 991"/>
                  <a:gd name="T40" fmla="*/ 10 w 148"/>
                  <a:gd name="T41" fmla="*/ 7 h 991"/>
                  <a:gd name="T42" fmla="*/ 6 w 148"/>
                  <a:gd name="T43" fmla="*/ 493 h 991"/>
                  <a:gd name="T44" fmla="*/ 10 w 148"/>
                  <a:gd name="T45" fmla="*/ 499 h 991"/>
                  <a:gd name="T46" fmla="*/ 148 w 148"/>
                  <a:gd name="T47" fmla="*/ 492 h 991"/>
                  <a:gd name="T48" fmla="*/ 142 w 148"/>
                  <a:gd name="T49" fmla="*/ 83 h 991"/>
                  <a:gd name="T50" fmla="*/ 0 w 148"/>
                  <a:gd name="T51" fmla="*/ 82 h 991"/>
                  <a:gd name="T52" fmla="*/ 138 w 148"/>
                  <a:gd name="T53" fmla="*/ 89 h 991"/>
                  <a:gd name="T54" fmla="*/ 142 w 148"/>
                  <a:gd name="T55" fmla="*/ 83 h 991"/>
                  <a:gd name="T56" fmla="*/ 6 w 148"/>
                  <a:gd name="T57" fmla="*/ 985 h 991"/>
                  <a:gd name="T58" fmla="*/ 10 w 148"/>
                  <a:gd name="T59" fmla="*/ 991 h 991"/>
                  <a:gd name="T60" fmla="*/ 148 w 148"/>
                  <a:gd name="T61" fmla="*/ 984 h 991"/>
                  <a:gd name="T62" fmla="*/ 142 w 148"/>
                  <a:gd name="T63" fmla="*/ 411 h 991"/>
                  <a:gd name="T64" fmla="*/ 0 w 148"/>
                  <a:gd name="T65" fmla="*/ 410 h 991"/>
                  <a:gd name="T66" fmla="*/ 138 w 148"/>
                  <a:gd name="T67" fmla="*/ 417 h 991"/>
                  <a:gd name="T68" fmla="*/ 142 w 148"/>
                  <a:gd name="T69" fmla="*/ 411 h 991"/>
                  <a:gd name="T70" fmla="*/ 6 w 148"/>
                  <a:gd name="T71" fmla="*/ 165 h 991"/>
                  <a:gd name="T72" fmla="*/ 10 w 148"/>
                  <a:gd name="T73" fmla="*/ 171 h 991"/>
                  <a:gd name="T74" fmla="*/ 148 w 148"/>
                  <a:gd name="T75" fmla="*/ 164 h 991"/>
                  <a:gd name="T76" fmla="*/ 142 w 148"/>
                  <a:gd name="T77" fmla="*/ 329 h 991"/>
                  <a:gd name="T78" fmla="*/ 0 w 148"/>
                  <a:gd name="T79" fmla="*/ 328 h 991"/>
                  <a:gd name="T80" fmla="*/ 138 w 148"/>
                  <a:gd name="T81" fmla="*/ 335 h 991"/>
                  <a:gd name="T82" fmla="*/ 142 w 148"/>
                  <a:gd name="T83" fmla="*/ 329 h 991"/>
                  <a:gd name="T84" fmla="*/ 6 w 148"/>
                  <a:gd name="T85" fmla="*/ 247 h 991"/>
                  <a:gd name="T86" fmla="*/ 10 w 148"/>
                  <a:gd name="T87" fmla="*/ 253 h 991"/>
                  <a:gd name="T88" fmla="*/ 148 w 148"/>
                  <a:gd name="T89" fmla="*/ 246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91">
                    <a:moveTo>
                      <a:pt x="148" y="656"/>
                    </a:moveTo>
                    <a:cubicBezTo>
                      <a:pt x="147" y="660"/>
                      <a:pt x="143" y="663"/>
                      <a:pt x="138" y="663"/>
                    </a:cubicBezTo>
                    <a:cubicBezTo>
                      <a:pt x="10" y="663"/>
                      <a:pt x="10" y="663"/>
                      <a:pt x="10" y="663"/>
                    </a:cubicBezTo>
                    <a:cubicBezTo>
                      <a:pt x="5" y="663"/>
                      <a:pt x="2" y="660"/>
                      <a:pt x="0" y="656"/>
                    </a:cubicBezTo>
                    <a:cubicBezTo>
                      <a:pt x="2" y="657"/>
                      <a:pt x="4" y="657"/>
                      <a:pt x="6" y="657"/>
                    </a:cubicBezTo>
                    <a:cubicBezTo>
                      <a:pt x="142" y="657"/>
                      <a:pt x="142" y="657"/>
                      <a:pt x="142" y="657"/>
                    </a:cubicBezTo>
                    <a:cubicBezTo>
                      <a:pt x="144" y="657"/>
                      <a:pt x="146" y="657"/>
                      <a:pt x="148" y="656"/>
                    </a:cubicBezTo>
                    <a:close/>
                    <a:moveTo>
                      <a:pt x="142" y="739"/>
                    </a:moveTo>
                    <a:cubicBezTo>
                      <a:pt x="6" y="739"/>
                      <a:pt x="6" y="739"/>
                      <a:pt x="6" y="739"/>
                    </a:cubicBezTo>
                    <a:cubicBezTo>
                      <a:pt x="4" y="739"/>
                      <a:pt x="2" y="739"/>
                      <a:pt x="0" y="738"/>
                    </a:cubicBezTo>
                    <a:cubicBezTo>
                      <a:pt x="2" y="742"/>
                      <a:pt x="5" y="745"/>
                      <a:pt x="10" y="745"/>
                    </a:cubicBezTo>
                    <a:cubicBezTo>
                      <a:pt x="138" y="745"/>
                      <a:pt x="138" y="745"/>
                      <a:pt x="138" y="745"/>
                    </a:cubicBezTo>
                    <a:cubicBezTo>
                      <a:pt x="143" y="745"/>
                      <a:pt x="147" y="742"/>
                      <a:pt x="148" y="738"/>
                    </a:cubicBezTo>
                    <a:cubicBezTo>
                      <a:pt x="146" y="739"/>
                      <a:pt x="144" y="739"/>
                      <a:pt x="142" y="739"/>
                    </a:cubicBezTo>
                    <a:close/>
                    <a:moveTo>
                      <a:pt x="142" y="575"/>
                    </a:moveTo>
                    <a:cubicBezTo>
                      <a:pt x="6" y="575"/>
                      <a:pt x="6" y="575"/>
                      <a:pt x="6" y="575"/>
                    </a:cubicBezTo>
                    <a:cubicBezTo>
                      <a:pt x="4" y="575"/>
                      <a:pt x="2" y="575"/>
                      <a:pt x="0" y="574"/>
                    </a:cubicBezTo>
                    <a:cubicBezTo>
                      <a:pt x="2" y="578"/>
                      <a:pt x="5" y="581"/>
                      <a:pt x="10" y="581"/>
                    </a:cubicBezTo>
                    <a:cubicBezTo>
                      <a:pt x="138" y="581"/>
                      <a:pt x="138" y="581"/>
                      <a:pt x="138" y="581"/>
                    </a:cubicBezTo>
                    <a:cubicBezTo>
                      <a:pt x="143" y="581"/>
                      <a:pt x="147" y="578"/>
                      <a:pt x="148" y="574"/>
                    </a:cubicBezTo>
                    <a:cubicBezTo>
                      <a:pt x="146" y="575"/>
                      <a:pt x="144" y="575"/>
                      <a:pt x="142" y="575"/>
                    </a:cubicBezTo>
                    <a:close/>
                    <a:moveTo>
                      <a:pt x="148" y="902"/>
                    </a:moveTo>
                    <a:cubicBezTo>
                      <a:pt x="146" y="903"/>
                      <a:pt x="144" y="903"/>
                      <a:pt x="142" y="903"/>
                    </a:cubicBezTo>
                    <a:cubicBezTo>
                      <a:pt x="6" y="903"/>
                      <a:pt x="6" y="903"/>
                      <a:pt x="6" y="903"/>
                    </a:cubicBezTo>
                    <a:cubicBezTo>
                      <a:pt x="4" y="903"/>
                      <a:pt x="2" y="903"/>
                      <a:pt x="0" y="902"/>
                    </a:cubicBezTo>
                    <a:cubicBezTo>
                      <a:pt x="2" y="906"/>
                      <a:pt x="5" y="909"/>
                      <a:pt x="10" y="909"/>
                    </a:cubicBezTo>
                    <a:cubicBezTo>
                      <a:pt x="138" y="909"/>
                      <a:pt x="138" y="909"/>
                      <a:pt x="138" y="909"/>
                    </a:cubicBezTo>
                    <a:cubicBezTo>
                      <a:pt x="143" y="909"/>
                      <a:pt x="147" y="906"/>
                      <a:pt x="148" y="902"/>
                    </a:cubicBezTo>
                    <a:close/>
                    <a:moveTo>
                      <a:pt x="142" y="821"/>
                    </a:moveTo>
                    <a:cubicBezTo>
                      <a:pt x="6" y="821"/>
                      <a:pt x="6" y="821"/>
                      <a:pt x="6" y="821"/>
                    </a:cubicBezTo>
                    <a:cubicBezTo>
                      <a:pt x="4" y="821"/>
                      <a:pt x="2" y="821"/>
                      <a:pt x="0" y="820"/>
                    </a:cubicBezTo>
                    <a:cubicBezTo>
                      <a:pt x="2" y="824"/>
                      <a:pt x="5" y="827"/>
                      <a:pt x="10" y="827"/>
                    </a:cubicBezTo>
                    <a:cubicBezTo>
                      <a:pt x="138" y="827"/>
                      <a:pt x="138" y="827"/>
                      <a:pt x="138" y="827"/>
                    </a:cubicBezTo>
                    <a:cubicBezTo>
                      <a:pt x="143" y="827"/>
                      <a:pt x="147" y="824"/>
                      <a:pt x="148" y="820"/>
                    </a:cubicBezTo>
                    <a:cubicBezTo>
                      <a:pt x="146" y="821"/>
                      <a:pt x="144" y="821"/>
                      <a:pt x="142" y="821"/>
                    </a:cubicBezTo>
                    <a:close/>
                    <a:moveTo>
                      <a:pt x="10" y="7"/>
                    </a:moveTo>
                    <a:cubicBezTo>
                      <a:pt x="138" y="7"/>
                      <a:pt x="138" y="7"/>
                      <a:pt x="138" y="7"/>
                    </a:cubicBezTo>
                    <a:cubicBezTo>
                      <a:pt x="143" y="7"/>
                      <a:pt x="147" y="4"/>
                      <a:pt x="148" y="0"/>
                    </a:cubicBezTo>
                    <a:cubicBezTo>
                      <a:pt x="146" y="1"/>
                      <a:pt x="144" y="1"/>
                      <a:pt x="14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2" y="4"/>
                      <a:pt x="5" y="7"/>
                      <a:pt x="10" y="7"/>
                    </a:cubicBezTo>
                    <a:close/>
                    <a:moveTo>
                      <a:pt x="142" y="493"/>
                    </a:moveTo>
                    <a:cubicBezTo>
                      <a:pt x="6" y="493"/>
                      <a:pt x="6" y="493"/>
                      <a:pt x="6" y="493"/>
                    </a:cubicBezTo>
                    <a:cubicBezTo>
                      <a:pt x="4" y="493"/>
                      <a:pt x="2" y="493"/>
                      <a:pt x="0" y="492"/>
                    </a:cubicBezTo>
                    <a:cubicBezTo>
                      <a:pt x="2" y="496"/>
                      <a:pt x="5" y="499"/>
                      <a:pt x="10" y="499"/>
                    </a:cubicBezTo>
                    <a:cubicBezTo>
                      <a:pt x="138" y="499"/>
                      <a:pt x="138" y="499"/>
                      <a:pt x="138" y="499"/>
                    </a:cubicBezTo>
                    <a:cubicBezTo>
                      <a:pt x="143" y="499"/>
                      <a:pt x="147" y="496"/>
                      <a:pt x="148" y="492"/>
                    </a:cubicBezTo>
                    <a:cubicBezTo>
                      <a:pt x="146" y="493"/>
                      <a:pt x="144" y="493"/>
                      <a:pt x="142" y="493"/>
                    </a:cubicBezTo>
                    <a:close/>
                    <a:moveTo>
                      <a:pt x="142" y="83"/>
                    </a:moveTo>
                    <a:cubicBezTo>
                      <a:pt x="6" y="83"/>
                      <a:pt x="6" y="83"/>
                      <a:pt x="6" y="83"/>
                    </a:cubicBezTo>
                    <a:cubicBezTo>
                      <a:pt x="4" y="83"/>
                      <a:pt x="2" y="83"/>
                      <a:pt x="0" y="82"/>
                    </a:cubicBezTo>
                    <a:cubicBezTo>
                      <a:pt x="2" y="86"/>
                      <a:pt x="5" y="89"/>
                      <a:pt x="10" y="89"/>
                    </a:cubicBezTo>
                    <a:cubicBezTo>
                      <a:pt x="138" y="89"/>
                      <a:pt x="138" y="89"/>
                      <a:pt x="138" y="89"/>
                    </a:cubicBezTo>
                    <a:cubicBezTo>
                      <a:pt x="143" y="89"/>
                      <a:pt x="147" y="86"/>
                      <a:pt x="148" y="82"/>
                    </a:cubicBezTo>
                    <a:cubicBezTo>
                      <a:pt x="146" y="83"/>
                      <a:pt x="144" y="83"/>
                      <a:pt x="142" y="83"/>
                    </a:cubicBezTo>
                    <a:close/>
                    <a:moveTo>
                      <a:pt x="142" y="985"/>
                    </a:moveTo>
                    <a:cubicBezTo>
                      <a:pt x="6" y="985"/>
                      <a:pt x="6" y="985"/>
                      <a:pt x="6" y="985"/>
                    </a:cubicBezTo>
                    <a:cubicBezTo>
                      <a:pt x="4" y="985"/>
                      <a:pt x="2" y="985"/>
                      <a:pt x="0" y="984"/>
                    </a:cubicBezTo>
                    <a:cubicBezTo>
                      <a:pt x="2" y="988"/>
                      <a:pt x="5" y="991"/>
                      <a:pt x="10" y="991"/>
                    </a:cubicBezTo>
                    <a:cubicBezTo>
                      <a:pt x="138" y="991"/>
                      <a:pt x="138" y="991"/>
                      <a:pt x="138" y="991"/>
                    </a:cubicBezTo>
                    <a:cubicBezTo>
                      <a:pt x="143" y="991"/>
                      <a:pt x="147" y="988"/>
                      <a:pt x="148" y="984"/>
                    </a:cubicBezTo>
                    <a:cubicBezTo>
                      <a:pt x="146" y="985"/>
                      <a:pt x="144" y="985"/>
                      <a:pt x="142" y="985"/>
                    </a:cubicBezTo>
                    <a:close/>
                    <a:moveTo>
                      <a:pt x="142" y="411"/>
                    </a:moveTo>
                    <a:cubicBezTo>
                      <a:pt x="6" y="411"/>
                      <a:pt x="6" y="411"/>
                      <a:pt x="6" y="411"/>
                    </a:cubicBezTo>
                    <a:cubicBezTo>
                      <a:pt x="4" y="411"/>
                      <a:pt x="2" y="411"/>
                      <a:pt x="0" y="410"/>
                    </a:cubicBezTo>
                    <a:cubicBezTo>
                      <a:pt x="2" y="414"/>
                      <a:pt x="5" y="417"/>
                      <a:pt x="10" y="417"/>
                    </a:cubicBezTo>
                    <a:cubicBezTo>
                      <a:pt x="138" y="417"/>
                      <a:pt x="138" y="417"/>
                      <a:pt x="138" y="417"/>
                    </a:cubicBezTo>
                    <a:cubicBezTo>
                      <a:pt x="143" y="417"/>
                      <a:pt x="147" y="414"/>
                      <a:pt x="148" y="410"/>
                    </a:cubicBezTo>
                    <a:cubicBezTo>
                      <a:pt x="146" y="411"/>
                      <a:pt x="144" y="411"/>
                      <a:pt x="142" y="411"/>
                    </a:cubicBezTo>
                    <a:close/>
                    <a:moveTo>
                      <a:pt x="142" y="165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4" y="165"/>
                      <a:pt x="2" y="165"/>
                      <a:pt x="0" y="164"/>
                    </a:cubicBezTo>
                    <a:cubicBezTo>
                      <a:pt x="2" y="168"/>
                      <a:pt x="5" y="171"/>
                      <a:pt x="10" y="171"/>
                    </a:cubicBezTo>
                    <a:cubicBezTo>
                      <a:pt x="138" y="171"/>
                      <a:pt x="138" y="171"/>
                      <a:pt x="138" y="171"/>
                    </a:cubicBezTo>
                    <a:cubicBezTo>
                      <a:pt x="143" y="171"/>
                      <a:pt x="147" y="168"/>
                      <a:pt x="148" y="164"/>
                    </a:cubicBezTo>
                    <a:cubicBezTo>
                      <a:pt x="146" y="165"/>
                      <a:pt x="144" y="165"/>
                      <a:pt x="142" y="165"/>
                    </a:cubicBezTo>
                    <a:close/>
                    <a:moveTo>
                      <a:pt x="142" y="329"/>
                    </a:moveTo>
                    <a:cubicBezTo>
                      <a:pt x="6" y="329"/>
                      <a:pt x="6" y="329"/>
                      <a:pt x="6" y="329"/>
                    </a:cubicBezTo>
                    <a:cubicBezTo>
                      <a:pt x="4" y="329"/>
                      <a:pt x="2" y="329"/>
                      <a:pt x="0" y="328"/>
                    </a:cubicBezTo>
                    <a:cubicBezTo>
                      <a:pt x="2" y="332"/>
                      <a:pt x="5" y="335"/>
                      <a:pt x="10" y="335"/>
                    </a:cubicBezTo>
                    <a:cubicBezTo>
                      <a:pt x="138" y="335"/>
                      <a:pt x="138" y="335"/>
                      <a:pt x="138" y="335"/>
                    </a:cubicBezTo>
                    <a:cubicBezTo>
                      <a:pt x="143" y="335"/>
                      <a:pt x="147" y="332"/>
                      <a:pt x="148" y="328"/>
                    </a:cubicBezTo>
                    <a:cubicBezTo>
                      <a:pt x="146" y="329"/>
                      <a:pt x="144" y="329"/>
                      <a:pt x="142" y="329"/>
                    </a:cubicBezTo>
                    <a:close/>
                    <a:moveTo>
                      <a:pt x="142" y="247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6"/>
                    </a:cubicBezTo>
                    <a:cubicBezTo>
                      <a:pt x="2" y="250"/>
                      <a:pt x="5" y="253"/>
                      <a:pt x="10" y="253"/>
                    </a:cubicBezTo>
                    <a:cubicBezTo>
                      <a:pt x="138" y="253"/>
                      <a:pt x="138" y="253"/>
                      <a:pt x="138" y="253"/>
                    </a:cubicBezTo>
                    <a:cubicBezTo>
                      <a:pt x="143" y="253"/>
                      <a:pt x="147" y="250"/>
                      <a:pt x="148" y="246"/>
                    </a:cubicBezTo>
                    <a:cubicBezTo>
                      <a:pt x="146" y="247"/>
                      <a:pt x="144" y="247"/>
                      <a:pt x="142" y="2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25" tIns="45713" rIns="91425" bIns="45713" numCol="1" anchor="t" anchorCtr="0" compatLnSpc="1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2312035" y="2061210"/>
            <a:ext cx="33299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业教育的课堂革命要遵循以学生全面发展为实施目标、以任务驱动为教学实施策略、以兴趣切入为实施成效保障、以信息技术为实现载体的一项艰巨、长期、渐进的系统性工作，不可能一蹴而就，需要不断摸索、改进和提高。</a:t>
            </a:r>
            <a:endParaRPr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28435" y="2120900"/>
            <a:ext cx="34385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在课堂革命中，教师要把握好自身的角色，始终提醒自己学生才是学习的主体和中心，教师的作用是帮助学生学习。在此过程中，教师要做的工作实际上比之前满堂灌的教学模式更辛苦。</a:t>
            </a:r>
            <a:endParaRPr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07665" y="548640"/>
            <a:ext cx="6085840" cy="65976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五、课堂革命感悟与反思</a:t>
            </a:r>
            <a:endParaRPr lang="zh-CN" altLang="en-US" sz="32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" name="Group 42"/>
          <p:cNvGrpSpPr/>
          <p:nvPr/>
        </p:nvGrpSpPr>
        <p:grpSpPr>
          <a:xfrm>
            <a:off x="11040745" y="5658485"/>
            <a:ext cx="998855" cy="879475"/>
            <a:chOff x="6766560" y="1473512"/>
            <a:chExt cx="5770880" cy="5557208"/>
          </a:xfrm>
        </p:grpSpPr>
        <p:sp>
          <p:nvSpPr>
            <p:cNvPr id="9" name="Shape 6"/>
            <p:cNvSpPr/>
            <p:nvPr/>
          </p:nvSpPr>
          <p:spPr>
            <a:xfrm>
              <a:off x="8083470" y="3965794"/>
              <a:ext cx="1399696" cy="86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21600" y="6979"/>
                  </a:moveTo>
                  <a:cubicBezTo>
                    <a:pt x="16669" y="14394"/>
                    <a:pt x="5351" y="17670"/>
                    <a:pt x="0" y="6834"/>
                  </a:cubicBezTo>
                  <a:cubicBezTo>
                    <a:pt x="5476" y="-3930"/>
                    <a:pt x="16756" y="-502"/>
                    <a:pt x="21600" y="697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1" name="Shape 7"/>
            <p:cNvSpPr/>
            <p:nvPr/>
          </p:nvSpPr>
          <p:spPr>
            <a:xfrm>
              <a:off x="8495773" y="4888862"/>
              <a:ext cx="850462" cy="8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1" h="17128" extrusionOk="0">
                  <a:moveTo>
                    <a:pt x="17015" y="304"/>
                  </a:moveTo>
                  <a:cubicBezTo>
                    <a:pt x="18667" y="9325"/>
                    <a:pt x="12547" y="20144"/>
                    <a:pt x="725" y="16349"/>
                  </a:cubicBezTo>
                  <a:cubicBezTo>
                    <a:pt x="-2933" y="4512"/>
                    <a:pt x="7991" y="-1456"/>
                    <a:pt x="17015" y="30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0" name="Shape 8"/>
            <p:cNvSpPr/>
            <p:nvPr/>
          </p:nvSpPr>
          <p:spPr>
            <a:xfrm>
              <a:off x="7332708" y="4642711"/>
              <a:ext cx="1088220" cy="67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38" extrusionOk="0">
                  <a:moveTo>
                    <a:pt x="21600" y="6219"/>
                  </a:moveTo>
                  <a:cubicBezTo>
                    <a:pt x="17128" y="13960"/>
                    <a:pt x="6016" y="17987"/>
                    <a:pt x="0" y="7511"/>
                  </a:cubicBezTo>
                  <a:cubicBezTo>
                    <a:pt x="4811" y="-3613"/>
                    <a:pt x="16297" y="-937"/>
                    <a:pt x="21600" y="6219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1" name="Shape 9"/>
            <p:cNvSpPr/>
            <p:nvPr/>
          </p:nvSpPr>
          <p:spPr>
            <a:xfrm>
              <a:off x="7726550" y="5344242"/>
              <a:ext cx="643580" cy="64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38" h="17170" extrusionOk="0">
                  <a:moveTo>
                    <a:pt x="16962" y="293"/>
                  </a:moveTo>
                  <a:cubicBezTo>
                    <a:pt x="18644" y="9315"/>
                    <a:pt x="12566" y="20163"/>
                    <a:pt x="740" y="16406"/>
                  </a:cubicBezTo>
                  <a:cubicBezTo>
                    <a:pt x="-2956" y="4573"/>
                    <a:pt x="7939" y="-1437"/>
                    <a:pt x="16962" y="29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Shape 10"/>
            <p:cNvSpPr/>
            <p:nvPr/>
          </p:nvSpPr>
          <p:spPr>
            <a:xfrm>
              <a:off x="8108084" y="2851960"/>
              <a:ext cx="963429" cy="9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0" h="17238" extrusionOk="0">
                  <a:moveTo>
                    <a:pt x="16877" y="16962"/>
                  </a:moveTo>
                  <a:cubicBezTo>
                    <a:pt x="7855" y="18644"/>
                    <a:pt x="-2993" y="12566"/>
                    <a:pt x="764" y="740"/>
                  </a:cubicBezTo>
                  <a:cubicBezTo>
                    <a:pt x="12597" y="-2956"/>
                    <a:pt x="18607" y="7939"/>
                    <a:pt x="16877" y="1696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3" name="Shape 11"/>
            <p:cNvSpPr/>
            <p:nvPr/>
          </p:nvSpPr>
          <p:spPr>
            <a:xfrm>
              <a:off x="9203458" y="2808883"/>
              <a:ext cx="891347" cy="144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0" h="21600" extrusionOk="0">
                  <a:moveTo>
                    <a:pt x="6864" y="21600"/>
                  </a:moveTo>
                  <a:cubicBezTo>
                    <a:pt x="-570" y="16694"/>
                    <a:pt x="-3886" y="5387"/>
                    <a:pt x="6931" y="0"/>
                  </a:cubicBezTo>
                  <a:cubicBezTo>
                    <a:pt x="17714" y="5440"/>
                    <a:pt x="14327" y="16731"/>
                    <a:pt x="6864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4" name="Shape 12"/>
            <p:cNvSpPr/>
            <p:nvPr/>
          </p:nvSpPr>
          <p:spPr>
            <a:xfrm>
              <a:off x="9332687" y="1473512"/>
              <a:ext cx="632706" cy="109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0" h="21600" extrusionOk="0">
                  <a:moveTo>
                    <a:pt x="6861" y="21600"/>
                  </a:moveTo>
                  <a:cubicBezTo>
                    <a:pt x="-571" y="16695"/>
                    <a:pt x="-3885" y="5389"/>
                    <a:pt x="6933" y="0"/>
                  </a:cubicBezTo>
                  <a:cubicBezTo>
                    <a:pt x="17715" y="5438"/>
                    <a:pt x="14326" y="16729"/>
                    <a:pt x="6861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5" name="Shape 13"/>
            <p:cNvSpPr/>
            <p:nvPr/>
          </p:nvSpPr>
          <p:spPr>
            <a:xfrm>
              <a:off x="7332708" y="3578106"/>
              <a:ext cx="1015553" cy="62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21600" y="6936"/>
                  </a:moveTo>
                  <a:cubicBezTo>
                    <a:pt x="16694" y="14370"/>
                    <a:pt x="5387" y="17686"/>
                    <a:pt x="0" y="6869"/>
                  </a:cubicBezTo>
                  <a:cubicBezTo>
                    <a:pt x="5440" y="-3914"/>
                    <a:pt x="16731" y="-527"/>
                    <a:pt x="21600" y="693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6" name="Shape 14"/>
            <p:cNvSpPr/>
            <p:nvPr/>
          </p:nvSpPr>
          <p:spPr>
            <a:xfrm>
              <a:off x="7240401" y="2741191"/>
              <a:ext cx="658238" cy="66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0" h="17238" extrusionOk="0">
                  <a:moveTo>
                    <a:pt x="16877" y="16962"/>
                  </a:moveTo>
                  <a:cubicBezTo>
                    <a:pt x="7855" y="18644"/>
                    <a:pt x="-2993" y="12566"/>
                    <a:pt x="764" y="740"/>
                  </a:cubicBezTo>
                  <a:cubicBezTo>
                    <a:pt x="12597" y="-2956"/>
                    <a:pt x="18607" y="7939"/>
                    <a:pt x="16877" y="1696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7" name="Shape 15"/>
            <p:cNvSpPr/>
            <p:nvPr/>
          </p:nvSpPr>
          <p:spPr>
            <a:xfrm>
              <a:off x="7972701" y="1928892"/>
              <a:ext cx="553157" cy="7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44" h="21600" extrusionOk="0">
                  <a:moveTo>
                    <a:pt x="12789" y="21600"/>
                  </a:moveTo>
                  <a:cubicBezTo>
                    <a:pt x="3844" y="19936"/>
                    <a:pt x="-4433" y="10088"/>
                    <a:pt x="2697" y="0"/>
                  </a:cubicBezTo>
                  <a:cubicBezTo>
                    <a:pt x="14885" y="739"/>
                    <a:pt x="17167" y="13489"/>
                    <a:pt x="12789" y="216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8" name="Shape 16"/>
            <p:cNvSpPr/>
            <p:nvPr/>
          </p:nvSpPr>
          <p:spPr>
            <a:xfrm>
              <a:off x="8668079" y="2027353"/>
              <a:ext cx="661529" cy="107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4" h="21600" extrusionOk="0">
                  <a:moveTo>
                    <a:pt x="10370" y="21600"/>
                  </a:moveTo>
                  <a:cubicBezTo>
                    <a:pt x="1621" y="18356"/>
                    <a:pt x="-4737" y="7797"/>
                    <a:pt x="4623" y="0"/>
                  </a:cubicBezTo>
                  <a:cubicBezTo>
                    <a:pt x="16863" y="3030"/>
                    <a:pt x="16518" y="15069"/>
                    <a:pt x="1037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9" name="Shape 17"/>
            <p:cNvSpPr/>
            <p:nvPr/>
          </p:nvSpPr>
          <p:spPr>
            <a:xfrm>
              <a:off x="8415773" y="1670433"/>
              <a:ext cx="318928" cy="52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4" h="21600" extrusionOk="0">
                  <a:moveTo>
                    <a:pt x="10370" y="21600"/>
                  </a:moveTo>
                  <a:cubicBezTo>
                    <a:pt x="1621" y="18356"/>
                    <a:pt x="-4737" y="7797"/>
                    <a:pt x="4623" y="0"/>
                  </a:cubicBezTo>
                  <a:cubicBezTo>
                    <a:pt x="16863" y="3030"/>
                    <a:pt x="16518" y="15069"/>
                    <a:pt x="1037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0" name="Shape 18"/>
            <p:cNvSpPr/>
            <p:nvPr/>
          </p:nvSpPr>
          <p:spPr>
            <a:xfrm>
              <a:off x="8957306" y="1473512"/>
              <a:ext cx="312098" cy="53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69" h="21600" extrusionOk="0">
                  <a:moveTo>
                    <a:pt x="7877" y="21600"/>
                  </a:moveTo>
                  <a:cubicBezTo>
                    <a:pt x="35" y="17213"/>
                    <a:pt x="-4227" y="6138"/>
                    <a:pt x="6137" y="0"/>
                  </a:cubicBezTo>
                  <a:cubicBezTo>
                    <a:pt x="17373" y="4688"/>
                    <a:pt x="14932" y="16212"/>
                    <a:pt x="7877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2" name="Shape 19"/>
            <p:cNvSpPr/>
            <p:nvPr/>
          </p:nvSpPr>
          <p:spPr>
            <a:xfrm>
              <a:off x="7554244" y="2310427"/>
              <a:ext cx="419779" cy="45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96" h="18463" extrusionOk="0">
                  <a:moveTo>
                    <a:pt x="16396" y="18385"/>
                  </a:moveTo>
                  <a:cubicBezTo>
                    <a:pt x="7382" y="19291"/>
                    <a:pt x="-3197" y="12121"/>
                    <a:pt x="913" y="398"/>
                  </a:cubicBezTo>
                  <a:cubicBezTo>
                    <a:pt x="12783" y="-2309"/>
                    <a:pt x="18403" y="9340"/>
                    <a:pt x="16396" y="1838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3" name="Shape 20"/>
            <p:cNvSpPr/>
            <p:nvPr/>
          </p:nvSpPr>
          <p:spPr>
            <a:xfrm>
              <a:off x="6766560" y="3805796"/>
              <a:ext cx="417089" cy="24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51" extrusionOk="0">
                  <a:moveTo>
                    <a:pt x="21600" y="7737"/>
                  </a:moveTo>
                  <a:cubicBezTo>
                    <a:pt x="16288" y="14846"/>
                    <a:pt x="4797" y="17414"/>
                    <a:pt x="0" y="6238"/>
                  </a:cubicBezTo>
                  <a:cubicBezTo>
                    <a:pt x="6029" y="-4186"/>
                    <a:pt x="17137" y="-50"/>
                    <a:pt x="21600" y="773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4" name="Shape 21"/>
            <p:cNvSpPr/>
            <p:nvPr/>
          </p:nvSpPr>
          <p:spPr>
            <a:xfrm>
              <a:off x="6791175" y="4741171"/>
              <a:ext cx="448473" cy="31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13" extrusionOk="0">
                  <a:moveTo>
                    <a:pt x="21600" y="1886"/>
                  </a:moveTo>
                  <a:cubicBezTo>
                    <a:pt x="20108" y="10837"/>
                    <a:pt x="10336" y="19285"/>
                    <a:pt x="0" y="12380"/>
                  </a:cubicBezTo>
                  <a:cubicBezTo>
                    <a:pt x="490" y="215"/>
                    <a:pt x="13317" y="-2315"/>
                    <a:pt x="21600" y="188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6" name="Shape 22"/>
            <p:cNvSpPr/>
            <p:nvPr/>
          </p:nvSpPr>
          <p:spPr>
            <a:xfrm>
              <a:off x="6895789" y="5221166"/>
              <a:ext cx="528870" cy="33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80" extrusionOk="0">
                  <a:moveTo>
                    <a:pt x="21600" y="3553"/>
                  </a:moveTo>
                  <a:cubicBezTo>
                    <a:pt x="18764" y="12459"/>
                    <a:pt x="8388" y="19435"/>
                    <a:pt x="0" y="10598"/>
                  </a:cubicBezTo>
                  <a:cubicBezTo>
                    <a:pt x="2438" y="-1770"/>
                    <a:pt x="14661" y="-2165"/>
                    <a:pt x="21600" y="355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7" name="Shape 23"/>
            <p:cNvSpPr/>
            <p:nvPr/>
          </p:nvSpPr>
          <p:spPr>
            <a:xfrm>
              <a:off x="7178863" y="5565778"/>
              <a:ext cx="395297" cy="38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9" h="17165" extrusionOk="0">
                  <a:moveTo>
                    <a:pt x="17854" y="294"/>
                  </a:moveTo>
                  <a:cubicBezTo>
                    <a:pt x="19043" y="9316"/>
                    <a:pt x="12271" y="20161"/>
                    <a:pt x="511" y="16400"/>
                  </a:cubicBezTo>
                  <a:cubicBezTo>
                    <a:pt x="-2557" y="4566"/>
                    <a:pt x="8817" y="-1439"/>
                    <a:pt x="17854" y="294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9" name="Shape 24"/>
            <p:cNvSpPr/>
            <p:nvPr/>
          </p:nvSpPr>
          <p:spPr>
            <a:xfrm>
              <a:off x="6846559" y="3313493"/>
              <a:ext cx="622540" cy="37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99" extrusionOk="0">
                  <a:moveTo>
                    <a:pt x="21600" y="9688"/>
                  </a:moveTo>
                  <a:cubicBezTo>
                    <a:pt x="15374" y="16072"/>
                    <a:pt x="3472" y="16965"/>
                    <a:pt x="0" y="4987"/>
                  </a:cubicBezTo>
                  <a:cubicBezTo>
                    <a:pt x="7354" y="-4635"/>
                    <a:pt x="18051" y="1176"/>
                    <a:pt x="21600" y="968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0" name="Shape 25"/>
            <p:cNvSpPr/>
            <p:nvPr/>
          </p:nvSpPr>
          <p:spPr>
            <a:xfrm>
              <a:off x="6821944" y="4162716"/>
              <a:ext cx="791535" cy="48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21600" y="6936"/>
                  </a:moveTo>
                  <a:cubicBezTo>
                    <a:pt x="16694" y="14370"/>
                    <a:pt x="5387" y="17686"/>
                    <a:pt x="0" y="6869"/>
                  </a:cubicBezTo>
                  <a:cubicBezTo>
                    <a:pt x="5440" y="-3914"/>
                    <a:pt x="16731" y="-527"/>
                    <a:pt x="21600" y="69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1" name="Shape 26"/>
            <p:cNvSpPr/>
            <p:nvPr/>
          </p:nvSpPr>
          <p:spPr>
            <a:xfrm>
              <a:off x="9818836" y="3965794"/>
              <a:ext cx="1399697" cy="86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0" y="6979"/>
                  </a:moveTo>
                  <a:cubicBezTo>
                    <a:pt x="4931" y="14394"/>
                    <a:pt x="16249" y="17670"/>
                    <a:pt x="21600" y="6834"/>
                  </a:cubicBezTo>
                  <a:cubicBezTo>
                    <a:pt x="16124" y="-3930"/>
                    <a:pt x="4844" y="-502"/>
                    <a:pt x="0" y="697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2" name="Shape 27"/>
            <p:cNvSpPr/>
            <p:nvPr/>
          </p:nvSpPr>
          <p:spPr>
            <a:xfrm>
              <a:off x="9960373" y="4888862"/>
              <a:ext cx="850462" cy="84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1" h="17128" extrusionOk="0">
                  <a:moveTo>
                    <a:pt x="266" y="304"/>
                  </a:moveTo>
                  <a:cubicBezTo>
                    <a:pt x="-1386" y="9325"/>
                    <a:pt x="4734" y="20144"/>
                    <a:pt x="16556" y="16349"/>
                  </a:cubicBezTo>
                  <a:cubicBezTo>
                    <a:pt x="20214" y="4512"/>
                    <a:pt x="9290" y="-1456"/>
                    <a:pt x="266" y="304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3" name="Shape 28"/>
            <p:cNvSpPr/>
            <p:nvPr/>
          </p:nvSpPr>
          <p:spPr>
            <a:xfrm>
              <a:off x="10883441" y="4642711"/>
              <a:ext cx="1088220" cy="67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38" extrusionOk="0">
                  <a:moveTo>
                    <a:pt x="0" y="6219"/>
                  </a:moveTo>
                  <a:cubicBezTo>
                    <a:pt x="4472" y="13960"/>
                    <a:pt x="15584" y="17987"/>
                    <a:pt x="21600" y="7511"/>
                  </a:cubicBezTo>
                  <a:cubicBezTo>
                    <a:pt x="16789" y="-3613"/>
                    <a:pt x="5303" y="-937"/>
                    <a:pt x="0" y="621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4" name="Shape 29"/>
            <p:cNvSpPr/>
            <p:nvPr/>
          </p:nvSpPr>
          <p:spPr>
            <a:xfrm>
              <a:off x="10932671" y="5344242"/>
              <a:ext cx="643581" cy="64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38" h="17170" extrusionOk="0">
                  <a:moveTo>
                    <a:pt x="276" y="293"/>
                  </a:moveTo>
                  <a:cubicBezTo>
                    <a:pt x="-1406" y="9315"/>
                    <a:pt x="4672" y="20163"/>
                    <a:pt x="16498" y="16406"/>
                  </a:cubicBezTo>
                  <a:cubicBezTo>
                    <a:pt x="20194" y="4573"/>
                    <a:pt x="9299" y="-1437"/>
                    <a:pt x="276" y="293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5" name="Shape 30"/>
            <p:cNvSpPr/>
            <p:nvPr/>
          </p:nvSpPr>
          <p:spPr>
            <a:xfrm>
              <a:off x="10231139" y="2851960"/>
              <a:ext cx="963429" cy="9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0" h="17238" extrusionOk="0">
                  <a:moveTo>
                    <a:pt x="293" y="16962"/>
                  </a:moveTo>
                  <a:cubicBezTo>
                    <a:pt x="9315" y="18644"/>
                    <a:pt x="20163" y="12566"/>
                    <a:pt x="16406" y="740"/>
                  </a:cubicBezTo>
                  <a:cubicBezTo>
                    <a:pt x="4573" y="-2956"/>
                    <a:pt x="-1437" y="7939"/>
                    <a:pt x="293" y="169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6" name="Shape 31"/>
            <p:cNvSpPr/>
            <p:nvPr/>
          </p:nvSpPr>
          <p:spPr>
            <a:xfrm>
              <a:off x="10951132" y="3578106"/>
              <a:ext cx="1015553" cy="62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0" y="6936"/>
                  </a:moveTo>
                  <a:cubicBezTo>
                    <a:pt x="4906" y="14370"/>
                    <a:pt x="16213" y="17686"/>
                    <a:pt x="21600" y="6869"/>
                  </a:cubicBezTo>
                  <a:cubicBezTo>
                    <a:pt x="16160" y="-3914"/>
                    <a:pt x="4869" y="-527"/>
                    <a:pt x="0" y="69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7" name="Shape 32"/>
            <p:cNvSpPr/>
            <p:nvPr/>
          </p:nvSpPr>
          <p:spPr>
            <a:xfrm>
              <a:off x="11400359" y="2741191"/>
              <a:ext cx="658237" cy="66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0" h="17238" extrusionOk="0">
                  <a:moveTo>
                    <a:pt x="293" y="16962"/>
                  </a:moveTo>
                  <a:cubicBezTo>
                    <a:pt x="9315" y="18644"/>
                    <a:pt x="20163" y="12566"/>
                    <a:pt x="16406" y="740"/>
                  </a:cubicBezTo>
                  <a:cubicBezTo>
                    <a:pt x="4573" y="-2956"/>
                    <a:pt x="-1437" y="7939"/>
                    <a:pt x="293" y="1696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8" name="Shape 33"/>
            <p:cNvSpPr/>
            <p:nvPr/>
          </p:nvSpPr>
          <p:spPr>
            <a:xfrm>
              <a:off x="10772673" y="1928892"/>
              <a:ext cx="553156" cy="79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44" h="21600" extrusionOk="0">
                  <a:moveTo>
                    <a:pt x="2055" y="21600"/>
                  </a:moveTo>
                  <a:cubicBezTo>
                    <a:pt x="11000" y="19936"/>
                    <a:pt x="19277" y="10088"/>
                    <a:pt x="12147" y="0"/>
                  </a:cubicBezTo>
                  <a:cubicBezTo>
                    <a:pt x="-41" y="739"/>
                    <a:pt x="-2323" y="13489"/>
                    <a:pt x="2055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9" name="Shape 34"/>
            <p:cNvSpPr/>
            <p:nvPr/>
          </p:nvSpPr>
          <p:spPr>
            <a:xfrm>
              <a:off x="9972680" y="2027353"/>
              <a:ext cx="661529" cy="107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4" h="21600" extrusionOk="0">
                  <a:moveTo>
                    <a:pt x="4174" y="21600"/>
                  </a:moveTo>
                  <a:cubicBezTo>
                    <a:pt x="12923" y="18356"/>
                    <a:pt x="19281" y="7797"/>
                    <a:pt x="9921" y="0"/>
                  </a:cubicBezTo>
                  <a:cubicBezTo>
                    <a:pt x="-2319" y="3030"/>
                    <a:pt x="-1974" y="15069"/>
                    <a:pt x="4174" y="2160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0" name="Shape 35"/>
            <p:cNvSpPr/>
            <p:nvPr/>
          </p:nvSpPr>
          <p:spPr>
            <a:xfrm>
              <a:off x="10543124" y="1660273"/>
              <a:ext cx="318928" cy="52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4" h="21600" extrusionOk="0">
                  <a:moveTo>
                    <a:pt x="4174" y="21600"/>
                  </a:moveTo>
                  <a:cubicBezTo>
                    <a:pt x="12923" y="18356"/>
                    <a:pt x="19281" y="7797"/>
                    <a:pt x="9921" y="0"/>
                  </a:cubicBezTo>
                  <a:cubicBezTo>
                    <a:pt x="-2319" y="3030"/>
                    <a:pt x="-1974" y="15069"/>
                    <a:pt x="4174" y="216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1" name="Shape 36"/>
            <p:cNvSpPr/>
            <p:nvPr/>
          </p:nvSpPr>
          <p:spPr>
            <a:xfrm>
              <a:off x="10034218" y="1473512"/>
              <a:ext cx="312098" cy="53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69" h="21600" extrusionOk="0">
                  <a:moveTo>
                    <a:pt x="5992" y="21600"/>
                  </a:moveTo>
                  <a:cubicBezTo>
                    <a:pt x="13834" y="17213"/>
                    <a:pt x="18096" y="6138"/>
                    <a:pt x="7732" y="0"/>
                  </a:cubicBezTo>
                  <a:cubicBezTo>
                    <a:pt x="-3504" y="4688"/>
                    <a:pt x="-1063" y="16212"/>
                    <a:pt x="5992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2" name="Shape 37"/>
            <p:cNvSpPr/>
            <p:nvPr/>
          </p:nvSpPr>
          <p:spPr>
            <a:xfrm>
              <a:off x="11326513" y="2310427"/>
              <a:ext cx="419779" cy="45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96" h="18463" extrusionOk="0">
                  <a:moveTo>
                    <a:pt x="400" y="18385"/>
                  </a:moveTo>
                  <a:cubicBezTo>
                    <a:pt x="9414" y="19291"/>
                    <a:pt x="19993" y="12121"/>
                    <a:pt x="15883" y="398"/>
                  </a:cubicBezTo>
                  <a:cubicBezTo>
                    <a:pt x="4013" y="-2309"/>
                    <a:pt x="-1607" y="9340"/>
                    <a:pt x="400" y="183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3" name="Shape 38"/>
            <p:cNvSpPr/>
            <p:nvPr/>
          </p:nvSpPr>
          <p:spPr>
            <a:xfrm>
              <a:off x="12120351" y="3805796"/>
              <a:ext cx="417089" cy="24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51" extrusionOk="0">
                  <a:moveTo>
                    <a:pt x="0" y="7737"/>
                  </a:moveTo>
                  <a:cubicBezTo>
                    <a:pt x="5312" y="14846"/>
                    <a:pt x="16803" y="17414"/>
                    <a:pt x="21600" y="6238"/>
                  </a:cubicBezTo>
                  <a:cubicBezTo>
                    <a:pt x="15571" y="-4186"/>
                    <a:pt x="4463" y="-50"/>
                    <a:pt x="0" y="7737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4" name="Shape 39"/>
            <p:cNvSpPr/>
            <p:nvPr/>
          </p:nvSpPr>
          <p:spPr>
            <a:xfrm>
              <a:off x="12064967" y="4741171"/>
              <a:ext cx="448473" cy="31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13" extrusionOk="0">
                  <a:moveTo>
                    <a:pt x="0" y="1886"/>
                  </a:moveTo>
                  <a:cubicBezTo>
                    <a:pt x="1492" y="10837"/>
                    <a:pt x="11264" y="19285"/>
                    <a:pt x="21600" y="12380"/>
                  </a:cubicBezTo>
                  <a:cubicBezTo>
                    <a:pt x="21110" y="215"/>
                    <a:pt x="8283" y="-2315"/>
                    <a:pt x="0" y="188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5" name="Shape 40"/>
            <p:cNvSpPr/>
            <p:nvPr/>
          </p:nvSpPr>
          <p:spPr>
            <a:xfrm>
              <a:off x="11874200" y="5221166"/>
              <a:ext cx="528871" cy="33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80" extrusionOk="0">
                  <a:moveTo>
                    <a:pt x="0" y="3553"/>
                  </a:moveTo>
                  <a:cubicBezTo>
                    <a:pt x="2836" y="12459"/>
                    <a:pt x="13212" y="19435"/>
                    <a:pt x="21600" y="10598"/>
                  </a:cubicBezTo>
                  <a:cubicBezTo>
                    <a:pt x="19162" y="-1770"/>
                    <a:pt x="6939" y="-2165"/>
                    <a:pt x="0" y="3553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6" name="Shape 41"/>
            <p:cNvSpPr/>
            <p:nvPr/>
          </p:nvSpPr>
          <p:spPr>
            <a:xfrm>
              <a:off x="11726509" y="5565778"/>
              <a:ext cx="395296" cy="38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9" h="17165" extrusionOk="0">
                  <a:moveTo>
                    <a:pt x="135" y="294"/>
                  </a:moveTo>
                  <a:cubicBezTo>
                    <a:pt x="-1054" y="9316"/>
                    <a:pt x="5718" y="20161"/>
                    <a:pt x="17478" y="16400"/>
                  </a:cubicBezTo>
                  <a:cubicBezTo>
                    <a:pt x="20546" y="4566"/>
                    <a:pt x="9172" y="-1439"/>
                    <a:pt x="135" y="29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7" name="Shape 42"/>
            <p:cNvSpPr/>
            <p:nvPr/>
          </p:nvSpPr>
          <p:spPr>
            <a:xfrm>
              <a:off x="11831123" y="3313493"/>
              <a:ext cx="622539" cy="374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99" extrusionOk="0">
                  <a:moveTo>
                    <a:pt x="0" y="9688"/>
                  </a:moveTo>
                  <a:cubicBezTo>
                    <a:pt x="6226" y="16072"/>
                    <a:pt x="18128" y="16965"/>
                    <a:pt x="21600" y="4987"/>
                  </a:cubicBezTo>
                  <a:cubicBezTo>
                    <a:pt x="14246" y="-4635"/>
                    <a:pt x="3549" y="1176"/>
                    <a:pt x="0" y="968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8" name="Shape 43"/>
            <p:cNvSpPr/>
            <p:nvPr/>
          </p:nvSpPr>
          <p:spPr>
            <a:xfrm>
              <a:off x="11689586" y="4162716"/>
              <a:ext cx="791535" cy="48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00" extrusionOk="0">
                  <a:moveTo>
                    <a:pt x="0" y="6936"/>
                  </a:moveTo>
                  <a:cubicBezTo>
                    <a:pt x="4906" y="14370"/>
                    <a:pt x="16213" y="17686"/>
                    <a:pt x="21600" y="6869"/>
                  </a:cubicBezTo>
                  <a:cubicBezTo>
                    <a:pt x="16160" y="-3914"/>
                    <a:pt x="4869" y="-527"/>
                    <a:pt x="0" y="693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9" name="Shape 44"/>
            <p:cNvSpPr/>
            <p:nvPr/>
          </p:nvSpPr>
          <p:spPr>
            <a:xfrm>
              <a:off x="9086536" y="4655018"/>
              <a:ext cx="1120134" cy="237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8" y="241"/>
                  </a:moveTo>
                  <a:lnTo>
                    <a:pt x="11588" y="0"/>
                  </a:lnTo>
                  <a:cubicBezTo>
                    <a:pt x="13028" y="11814"/>
                    <a:pt x="14400" y="18205"/>
                    <a:pt x="21600" y="21600"/>
                  </a:cubicBezTo>
                  <a:lnTo>
                    <a:pt x="0" y="21600"/>
                  </a:lnTo>
                  <a:cubicBezTo>
                    <a:pt x="8064" y="17051"/>
                    <a:pt x="10228" y="7777"/>
                    <a:pt x="10228" y="241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0" name="Shape 45"/>
            <p:cNvSpPr/>
            <p:nvPr/>
          </p:nvSpPr>
          <p:spPr>
            <a:xfrm>
              <a:off x="9529609" y="4353483"/>
              <a:ext cx="237143" cy="23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1" name="Freeform 50"/>
            <p:cNvSpPr/>
            <p:nvPr/>
          </p:nvSpPr>
          <p:spPr>
            <a:xfrm>
              <a:off x="8085920" y="4396010"/>
              <a:ext cx="1397247" cy="430242"/>
            </a:xfrm>
            <a:custGeom>
              <a:avLst/>
              <a:gdLst>
                <a:gd name="connsiteX0" fmla="*/ 0 w 1397247"/>
                <a:gd name="connsiteY0" fmla="*/ 0 h 430242"/>
                <a:gd name="connsiteX1" fmla="*/ 1393536 w 1397247"/>
                <a:gd name="connsiteY1" fmla="*/ 0 h 430242"/>
                <a:gd name="connsiteX2" fmla="*/ 1397247 w 1397247"/>
                <a:gd name="connsiteY2" fmla="*/ 4926 h 430242"/>
                <a:gd name="connsiteX3" fmla="*/ 66902 w 1397247"/>
                <a:gd name="connsiteY3" fmla="*/ 112409 h 430242"/>
                <a:gd name="connsiteX4" fmla="*/ 0 w 1397247"/>
                <a:gd name="connsiteY4" fmla="*/ 0 h 43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247" h="430242">
                  <a:moveTo>
                    <a:pt x="0" y="0"/>
                  </a:moveTo>
                  <a:lnTo>
                    <a:pt x="1393536" y="0"/>
                  </a:lnTo>
                  <a:lnTo>
                    <a:pt x="1397247" y="4926"/>
                  </a:lnTo>
                  <a:cubicBezTo>
                    <a:pt x="1097686" y="438370"/>
                    <a:pt x="434360" y="644990"/>
                    <a:pt x="66902" y="1124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2" name="Freeform 49"/>
            <p:cNvSpPr/>
            <p:nvPr/>
          </p:nvSpPr>
          <p:spPr>
            <a:xfrm>
              <a:off x="9818836" y="4396010"/>
              <a:ext cx="1397248" cy="430242"/>
            </a:xfrm>
            <a:custGeom>
              <a:avLst/>
              <a:gdLst>
                <a:gd name="connsiteX0" fmla="*/ 3712 w 1397248"/>
                <a:gd name="connsiteY0" fmla="*/ 0 h 430242"/>
                <a:gd name="connsiteX1" fmla="*/ 1397248 w 1397248"/>
                <a:gd name="connsiteY1" fmla="*/ 0 h 430242"/>
                <a:gd name="connsiteX2" fmla="*/ 1330346 w 1397248"/>
                <a:gd name="connsiteY2" fmla="*/ 112409 h 430242"/>
                <a:gd name="connsiteX3" fmla="*/ 0 w 1397248"/>
                <a:gd name="connsiteY3" fmla="*/ 4926 h 430242"/>
                <a:gd name="connsiteX4" fmla="*/ 3712 w 1397248"/>
                <a:gd name="connsiteY4" fmla="*/ 0 h 43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248" h="430242">
                  <a:moveTo>
                    <a:pt x="3712" y="0"/>
                  </a:moveTo>
                  <a:lnTo>
                    <a:pt x="1397248" y="0"/>
                  </a:lnTo>
                  <a:lnTo>
                    <a:pt x="1330346" y="112409"/>
                  </a:lnTo>
                  <a:cubicBezTo>
                    <a:pt x="962888" y="644990"/>
                    <a:pt x="299562" y="438370"/>
                    <a:pt x="0" y="4926"/>
                  </a:cubicBezTo>
                  <a:lnTo>
                    <a:pt x="3712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4656214" y="189484"/>
            <a:ext cx="2879570" cy="52090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7895731" y="341953"/>
            <a:ext cx="604201" cy="215968"/>
            <a:chOff x="264939" y="188640"/>
            <a:chExt cx="604358" cy="216024"/>
          </a:xfrm>
        </p:grpSpPr>
        <p:sp>
          <p:nvSpPr>
            <p:cNvPr id="70" name="燕尾形 6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1" name="燕尾形 7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2" name="燕尾形 7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3720354" y="341953"/>
            <a:ext cx="604201" cy="215968"/>
            <a:chOff x="264939" y="188640"/>
            <a:chExt cx="604358" cy="216024"/>
          </a:xfrm>
        </p:grpSpPr>
        <p:sp>
          <p:nvSpPr>
            <p:cNvPr id="74" name="燕尾形 7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5" name="燕尾形 7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76" name="燕尾形 7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58" name="椭圆 57"/>
          <p:cNvSpPr/>
          <p:nvPr/>
        </p:nvSpPr>
        <p:spPr>
          <a:xfrm>
            <a:off x="1250672" y="1361806"/>
            <a:ext cx="4134387" cy="41343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4944110" y="170815"/>
            <a:ext cx="2310130" cy="55943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en-US" altLang="zh-CN" sz="2800" b="1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005A9E"/>
                </a:solidFill>
                <a:latin typeface="AvantGarde Md BT" pitchFamily="34" charset="0"/>
                <a:ea typeface="微软雅黑" panose="020B0503020204020204" pitchFamily="34" charset="-122"/>
              </a:rPr>
              <a:t>目录</a:t>
            </a:r>
            <a:endParaRPr lang="zh-CN" altLang="en-US" sz="3200" b="1" dirty="0" smtClean="0">
              <a:solidFill>
                <a:srgbClr val="005A9E"/>
              </a:solidFill>
              <a:latin typeface="AvantGarde Md BT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72057" y="1764846"/>
            <a:ext cx="2966097" cy="3501035"/>
            <a:chOff x="4832531" y="1500201"/>
            <a:chExt cx="2966869" cy="3501947"/>
          </a:xfrm>
        </p:grpSpPr>
        <p:sp>
          <p:nvSpPr>
            <p:cNvPr id="13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62974" y="1764846"/>
            <a:ext cx="2966097" cy="3501035"/>
            <a:chOff x="4832531" y="1500201"/>
            <a:chExt cx="2966869" cy="3501947"/>
          </a:xfrm>
        </p:grpSpPr>
        <p:sp>
          <p:nvSpPr>
            <p:cNvPr id="16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81301" y="1764846"/>
            <a:ext cx="2966097" cy="3501035"/>
            <a:chOff x="4832531" y="1500201"/>
            <a:chExt cx="2966869" cy="3501947"/>
          </a:xfrm>
        </p:grpSpPr>
        <p:sp>
          <p:nvSpPr>
            <p:cNvPr id="19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61325" y="1764846"/>
            <a:ext cx="2966097" cy="3501035"/>
            <a:chOff x="4832531" y="1500201"/>
            <a:chExt cx="2966869" cy="3501947"/>
          </a:xfrm>
        </p:grpSpPr>
        <p:sp>
          <p:nvSpPr>
            <p:cNvPr id="22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2521927" y="1764846"/>
            <a:ext cx="1982285" cy="3343991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250672" y="1830652"/>
            <a:ext cx="1271256" cy="3196697"/>
          </a:xfrm>
          <a:custGeom>
            <a:avLst/>
            <a:gdLst>
              <a:gd name="connsiteX0" fmla="*/ 767235 w 1271587"/>
              <a:gd name="connsiteY0" fmla="*/ 0 h 3197529"/>
              <a:gd name="connsiteX1" fmla="*/ 1271587 w 1271587"/>
              <a:gd name="connsiteY1" fmla="*/ 126088 h 3197529"/>
              <a:gd name="connsiteX2" fmla="*/ 1271587 w 1271587"/>
              <a:gd name="connsiteY2" fmla="*/ 3066470 h 3197529"/>
              <a:gd name="connsiteX3" fmla="*/ 747354 w 1271587"/>
              <a:gd name="connsiteY3" fmla="*/ 3197529 h 3197529"/>
              <a:gd name="connsiteX4" fmla="*/ 605625 w 1271587"/>
              <a:gd name="connsiteY4" fmla="*/ 3068717 h 3197529"/>
              <a:gd name="connsiteX5" fmla="*/ 0 w 1271587"/>
              <a:gd name="connsiteY5" fmla="*/ 1606609 h 3197529"/>
              <a:gd name="connsiteX6" fmla="*/ 752463 w 1271587"/>
              <a:gd name="connsiteY6" fmla="*/ 11047 h 31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587" h="3197529">
                <a:moveTo>
                  <a:pt x="767235" y="0"/>
                </a:moveTo>
                <a:lnTo>
                  <a:pt x="1271587" y="126088"/>
                </a:lnTo>
                <a:lnTo>
                  <a:pt x="1271587" y="3066470"/>
                </a:lnTo>
                <a:lnTo>
                  <a:pt x="747354" y="3197529"/>
                </a:lnTo>
                <a:lnTo>
                  <a:pt x="605625" y="3068717"/>
                </a:lnTo>
                <a:cubicBezTo>
                  <a:pt x="231439" y="2694531"/>
                  <a:pt x="0" y="2177598"/>
                  <a:pt x="0" y="1606609"/>
                </a:cubicBezTo>
                <a:cubicBezTo>
                  <a:pt x="0" y="964247"/>
                  <a:pt x="292915" y="390299"/>
                  <a:pt x="752463" y="110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77800" dist="101600" dir="10800000">
              <a:srgbClr val="1F1F1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1727482" y="2455361"/>
            <a:ext cx="675005" cy="19238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课堂革命</a:t>
            </a:r>
            <a:endParaRPr lang="zh-CN" altLang="en-US" sz="32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3288419" y="2190121"/>
            <a:ext cx="835689" cy="5835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32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9"/>
          <p:cNvSpPr txBox="1"/>
          <p:nvPr/>
        </p:nvSpPr>
        <p:spPr>
          <a:xfrm>
            <a:off x="4828518" y="2190121"/>
            <a:ext cx="835689" cy="5835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32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1"/>
          <p:cNvSpPr txBox="1"/>
          <p:nvPr/>
        </p:nvSpPr>
        <p:spPr>
          <a:xfrm>
            <a:off x="6488194" y="2190121"/>
            <a:ext cx="835689" cy="5835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32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3"/>
          <p:cNvSpPr txBox="1"/>
          <p:nvPr/>
        </p:nvSpPr>
        <p:spPr>
          <a:xfrm>
            <a:off x="8105077" y="2190121"/>
            <a:ext cx="835689" cy="5835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2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32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9652559" y="2190121"/>
            <a:ext cx="835689" cy="583565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32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71872" y="3356343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课程简介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624028" y="3291205"/>
            <a:ext cx="1402080" cy="89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课堂革命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设计思路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48676" y="3284855"/>
            <a:ext cx="1402080" cy="89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课堂革命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具体实施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72444" y="3291205"/>
            <a:ext cx="1402080" cy="89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课堂革命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实施效果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69919" y="3284855"/>
            <a:ext cx="1706880" cy="89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课堂革命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005A9E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感悟与反思</a:t>
            </a:r>
            <a:endParaRPr lang="zh-CN" altLang="en-US" sz="2400" b="1" kern="100" dirty="0" smtClean="0">
              <a:solidFill>
                <a:srgbClr val="005A9E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2496230" y="908952"/>
            <a:ext cx="792000" cy="792000"/>
            <a:chOff x="4229236" y="3968984"/>
            <a:chExt cx="792000" cy="792000"/>
          </a:xfrm>
        </p:grpSpPr>
        <p:sp>
          <p:nvSpPr>
            <p:cNvPr id="96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7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MH_Text_1"/>
          <p:cNvSpPr/>
          <p:nvPr>
            <p:custDataLst>
              <p:tags r:id="rId3"/>
            </p:custDataLst>
          </p:nvPr>
        </p:nvSpPr>
        <p:spPr>
          <a:xfrm>
            <a:off x="3503930" y="620395"/>
            <a:ext cx="8039100" cy="1701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课前，教师需要准备大量资料包括微课、案例、图片、视频等，发布相关任务并收集学生的反馈，同时根据学生的反馈再来安排课中的教学内容。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496230" y="2564888"/>
            <a:ext cx="792000" cy="792000"/>
            <a:chOff x="4229236" y="3968984"/>
            <a:chExt cx="792000" cy="792000"/>
          </a:xfrm>
        </p:grpSpPr>
        <p:sp>
          <p:nvSpPr>
            <p:cNvPr id="102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103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MH_Text_1"/>
          <p:cNvSpPr/>
          <p:nvPr>
            <p:custDataLst>
              <p:tags r:id="rId6"/>
            </p:custDataLst>
          </p:nvPr>
        </p:nvSpPr>
        <p:spPr>
          <a:xfrm>
            <a:off x="3576320" y="2348865"/>
            <a:ext cx="8020685" cy="228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中，教师需要从学生兴趣出发始终抓住学生的兴奋点，层层深入设计课堂活动，让学生主动吸取知识，自主解决实际问题，学会相互帮助与团队合作。为此，教师必须能根据学生的实际需求随机调整讲课的内容和方式，这对于教师来说是比较大的挑战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51780" y="4868668"/>
            <a:ext cx="792000" cy="792000"/>
            <a:chOff x="4229236" y="3968984"/>
            <a:chExt cx="792000" cy="792000"/>
          </a:xfrm>
        </p:grpSpPr>
        <p:sp>
          <p:nvSpPr>
            <p:cNvPr id="8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MH_Text_1"/>
          <p:cNvSpPr/>
          <p:nvPr>
            <p:custDataLst>
              <p:tags r:id="rId9"/>
            </p:custDataLst>
          </p:nvPr>
        </p:nvSpPr>
        <p:spPr>
          <a:xfrm>
            <a:off x="3503930" y="4940935"/>
            <a:ext cx="8342630" cy="1171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课后，教师需要对课堂内容进行归纳和整合，将薄弱部分通过作业和习题等形式帮助学生进行巩固和提高。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" y="4077970"/>
            <a:ext cx="2198370" cy="258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783" y="1275522"/>
            <a:ext cx="10082430" cy="5022336"/>
            <a:chOff x="982640" y="1286614"/>
            <a:chExt cx="10081118" cy="5023499"/>
          </a:xfrm>
        </p:grpSpPr>
        <p:sp>
          <p:nvSpPr>
            <p:cNvPr id="3" name="圆角矩形 2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5" name="组合 4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2" name="椭圆 61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椭圆 58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椭圆 56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4" name="椭圆 53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2" name="椭圆 51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48" name="椭圆 47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46" name="椭圆 45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椭圆 46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97" name="直接连接符 96"/>
          <p:cNvCxnSpPr/>
          <p:nvPr/>
        </p:nvCxnSpPr>
        <p:spPr>
          <a:xfrm>
            <a:off x="4697604" y="1483931"/>
            <a:ext cx="0" cy="462711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0489059" y="1483931"/>
            <a:ext cx="190525" cy="4627114"/>
            <a:chOff x="10487694" y="1484274"/>
            <a:chExt cx="190500" cy="4628185"/>
          </a:xfrm>
        </p:grpSpPr>
        <p:sp>
          <p:nvSpPr>
            <p:cNvPr id="98" name="矩形 97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文本框 194"/>
          <p:cNvSpPr txBox="1"/>
          <p:nvPr/>
        </p:nvSpPr>
        <p:spPr>
          <a:xfrm>
            <a:off x="5088255" y="1964690"/>
            <a:ext cx="5356860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260"/>
              </a:lnSpc>
            </a:pPr>
            <a:r>
              <a:rPr lang="zh-CN" altLang="en-US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课堂革命对于教师来说是一次巨大的挑战，同时也是提高职业教育课堂质量的关键所在，我们教师需要迎难而上，不断提高自身能力和素质来迎接各种新的挑战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679569" y="273052"/>
            <a:ext cx="4778249" cy="659500"/>
          </a:xfrm>
          <a:prstGeom prst="roundRect">
            <a:avLst>
              <a:gd name="adj" fmla="val 43752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课堂革命任重道远</a:t>
            </a:r>
            <a:endParaRPr lang="zh-CN" altLang="en-US" sz="32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1823720" y="2353945"/>
            <a:ext cx="2706370" cy="236474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0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54193" y="1177713"/>
            <a:ext cx="10548620" cy="5220547"/>
          </a:xfrm>
          <a:prstGeom prst="rect">
            <a:avLst/>
          </a:prstGeom>
          <a:solidFill>
            <a:schemeClr val="bg1"/>
          </a:solidFill>
          <a:ln w="76200"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1199515" y="1484630"/>
            <a:ext cx="9893935" cy="457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《法律基础》课是面向我院非法律专业开设的一门公共基础课，是对非法律专业的学生系统进行法治教育的重要渠道。通过本课程的学习旨在普及法律知识、培养法治理念、增强法治意识和提升法治素养。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法律基础》课程从2020年7月开始进行网络资源建设，建设平台是智慧职教的职教云。课程建有八大模块：法学基础理论、宪法、民法、经济法、劳动法、行政法、刑法、诉讼法与仲裁法，课程教学资源有166个，视频资源占74%，PPT占16%，文档占10%，习题404道，作业46个，考试试题5套。</a:t>
            </a:r>
            <a:endParaRPr lang="zh-CN" altLang="en-US"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892" y="7029356"/>
            <a:ext cx="6972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5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延时符</a:t>
            </a:r>
            <a:endParaRPr lang="zh-CN" altLang="en-US" sz="134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83615" y="167005"/>
            <a:ext cx="3552190" cy="605155"/>
            <a:chOff x="2910" y="298"/>
            <a:chExt cx="5589" cy="953"/>
          </a:xfrm>
        </p:grpSpPr>
        <p:sp>
          <p:nvSpPr>
            <p:cNvPr id="4" name="圆角矩形 3"/>
            <p:cNvSpPr/>
            <p:nvPr/>
          </p:nvSpPr>
          <p:spPr>
            <a:xfrm>
              <a:off x="2910" y="298"/>
              <a:ext cx="5589" cy="95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53487" tIns="26743" rIns="53487" bIns="2674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0" y="332"/>
              <a:ext cx="482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一、课程简介</a:t>
              </a:r>
              <a:endPara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053805" y="2937812"/>
            <a:ext cx="2103439" cy="3239107"/>
            <a:chOff x="5044281" y="2143125"/>
            <a:chExt cx="2103438" cy="3239106"/>
          </a:xfrm>
          <a:effectLst/>
        </p:grpSpPr>
        <p:sp>
          <p:nvSpPr>
            <p:cNvPr id="9" name="任意多边形 8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梯形 20"/>
            <p:cNvSpPr/>
            <p:nvPr/>
          </p:nvSpPr>
          <p:spPr>
            <a:xfrm flipV="1">
              <a:off x="5178425" y="3711573"/>
              <a:ext cx="1835150" cy="708026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4182689" y="47356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34273" y="38085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82689" y="28814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61373" y="2202729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88473" y="19543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715575" y="2202729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94259" y="28814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642675" y="38085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394259" y="4735613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8336280" y="4713605"/>
            <a:ext cx="2530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八、诉讼法与仲裁法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8515350" y="3864610"/>
            <a:ext cx="253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七、刑法</a:t>
            </a:r>
            <a:endParaRPr lang="zh-CN" altLang="en-US" sz="28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8399145" y="2937510"/>
            <a:ext cx="253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六、行政法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2"/>
          <p:cNvSpPr txBox="1"/>
          <p:nvPr/>
        </p:nvSpPr>
        <p:spPr>
          <a:xfrm>
            <a:off x="7595870" y="2018030"/>
            <a:ext cx="2530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五、劳动法</a:t>
            </a:r>
            <a:endParaRPr lang="zh-CN" altLang="en-US" sz="28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8"/>
          <p:cNvSpPr txBox="1"/>
          <p:nvPr/>
        </p:nvSpPr>
        <p:spPr>
          <a:xfrm>
            <a:off x="2225675" y="2066925"/>
            <a:ext cx="2497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四、经济法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1"/>
          <p:cNvSpPr txBox="1"/>
          <p:nvPr/>
        </p:nvSpPr>
        <p:spPr>
          <a:xfrm>
            <a:off x="1612265" y="2842260"/>
            <a:ext cx="2497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三、民法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4"/>
          <p:cNvSpPr txBox="1"/>
          <p:nvPr/>
        </p:nvSpPr>
        <p:spPr>
          <a:xfrm>
            <a:off x="1343660" y="3769360"/>
            <a:ext cx="2497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二、宪法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7"/>
          <p:cNvSpPr txBox="1"/>
          <p:nvPr/>
        </p:nvSpPr>
        <p:spPr>
          <a:xfrm>
            <a:off x="332740" y="4735195"/>
            <a:ext cx="372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一、法学基础理论</a:t>
            </a:r>
            <a:endParaRPr lang="zh-CN" altLang="en-US" sz="28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Group 8"/>
          <p:cNvGrpSpPr>
            <a:grpSpLocks noChangeAspect="1"/>
          </p:cNvGrpSpPr>
          <p:nvPr/>
        </p:nvGrpSpPr>
        <p:grpSpPr bwMode="auto">
          <a:xfrm>
            <a:off x="5012233" y="2332521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53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3"/>
          <p:cNvGrpSpPr>
            <a:grpSpLocks noChangeAspect="1"/>
          </p:cNvGrpSpPr>
          <p:nvPr/>
        </p:nvGrpSpPr>
        <p:grpSpPr bwMode="auto">
          <a:xfrm>
            <a:off x="4321764" y="3011164"/>
            <a:ext cx="362945" cy="367231"/>
            <a:chOff x="2426" y="2781"/>
            <a:chExt cx="593" cy="600"/>
          </a:xfrm>
          <a:solidFill>
            <a:schemeClr val="accent1"/>
          </a:solidFill>
        </p:grpSpPr>
        <p:sp>
          <p:nvSpPr>
            <p:cNvPr id="56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18"/>
          <p:cNvGrpSpPr>
            <a:grpSpLocks noChangeAspect="1"/>
          </p:cNvGrpSpPr>
          <p:nvPr/>
        </p:nvGrpSpPr>
        <p:grpSpPr bwMode="auto">
          <a:xfrm>
            <a:off x="4057121" y="3939817"/>
            <a:ext cx="377023" cy="351316"/>
            <a:chOff x="3802" y="2858"/>
            <a:chExt cx="616" cy="574"/>
          </a:xfrm>
          <a:solidFill>
            <a:schemeClr val="accent1"/>
          </a:solidFill>
        </p:grpSpPr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Group 26"/>
          <p:cNvGrpSpPr>
            <a:grpSpLocks noChangeAspect="1"/>
          </p:cNvGrpSpPr>
          <p:nvPr/>
        </p:nvGrpSpPr>
        <p:grpSpPr bwMode="auto">
          <a:xfrm>
            <a:off x="4279051" y="4942720"/>
            <a:ext cx="443539" cy="219888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5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6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Freeform 108"/>
          <p:cNvSpPr>
            <a:spLocks noEditPoints="1"/>
          </p:cNvSpPr>
          <p:nvPr/>
        </p:nvSpPr>
        <p:spPr bwMode="auto">
          <a:xfrm>
            <a:off x="7525177" y="487261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811439" y="3974559"/>
            <a:ext cx="313296" cy="340939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2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4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5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Group 41"/>
          <p:cNvGrpSpPr>
            <a:grpSpLocks noChangeAspect="1"/>
          </p:cNvGrpSpPr>
          <p:nvPr/>
        </p:nvGrpSpPr>
        <p:grpSpPr bwMode="auto">
          <a:xfrm>
            <a:off x="5987273" y="2088141"/>
            <a:ext cx="284097" cy="34777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7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Group 52"/>
          <p:cNvGrpSpPr>
            <a:grpSpLocks noChangeAspect="1"/>
          </p:cNvGrpSpPr>
          <p:nvPr/>
        </p:nvGrpSpPr>
        <p:grpSpPr bwMode="auto">
          <a:xfrm>
            <a:off x="6871783" y="2344439"/>
            <a:ext cx="360475" cy="357367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96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Group 62"/>
          <p:cNvGrpSpPr>
            <a:grpSpLocks noChangeAspect="1"/>
          </p:cNvGrpSpPr>
          <p:nvPr/>
        </p:nvGrpSpPr>
        <p:grpSpPr bwMode="auto">
          <a:xfrm>
            <a:off x="7541977" y="3084796"/>
            <a:ext cx="349455" cy="279021"/>
            <a:chOff x="3775" y="2110"/>
            <a:chExt cx="129" cy="103"/>
          </a:xfrm>
          <a:solidFill>
            <a:schemeClr val="accent1"/>
          </a:solidFill>
          <a:effectLst/>
        </p:grpSpPr>
        <p:sp>
          <p:nvSpPr>
            <p:cNvPr id="104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600" dirty="0">
                <a:solidFill>
                  <a:srgbClr val="5F5F5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76589" y="355896"/>
            <a:ext cx="4945380" cy="928137"/>
            <a:chOff x="5209038" y="1121391"/>
            <a:chExt cx="3943426" cy="740093"/>
          </a:xfrm>
        </p:grpSpPr>
        <p:grpSp>
          <p:nvGrpSpPr>
            <p:cNvPr id="3" name="组合 55"/>
            <p:cNvGrpSpPr/>
            <p:nvPr/>
          </p:nvGrpSpPr>
          <p:grpSpPr bwMode="auto">
            <a:xfrm>
              <a:off x="5209038" y="1121391"/>
              <a:ext cx="3798863" cy="740093"/>
              <a:chOff x="3791205" y="5346444"/>
              <a:chExt cx="5833187" cy="1152193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043533" y="5519499"/>
                <a:ext cx="5400600" cy="807659"/>
              </a:xfrm>
              <a:prstGeom prst="roundRect">
                <a:avLst>
                  <a:gd name="adj" fmla="val 50000"/>
                </a:avLst>
              </a:prstGeom>
              <a:solidFill>
                <a:srgbClr val="005A9E"/>
              </a:solidFill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 sz="2255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3791205" y="5346444"/>
                <a:ext cx="5833187" cy="1152193"/>
              </a:xfrm>
              <a:custGeom>
                <a:avLst/>
                <a:gdLst>
                  <a:gd name="connsiteX0" fmla="*/ 619854 w 5832648"/>
                  <a:gd name="connsiteY0" fmla="*/ 172234 h 1152128"/>
                  <a:gd name="connsiteX1" fmla="*/ 247759 w 5832648"/>
                  <a:gd name="connsiteY1" fmla="*/ 418875 h 1152128"/>
                  <a:gd name="connsiteX2" fmla="*/ 216024 w 5832648"/>
                  <a:gd name="connsiteY2" fmla="*/ 576064 h 1152128"/>
                  <a:gd name="connsiteX3" fmla="*/ 216024 w 5832648"/>
                  <a:gd name="connsiteY3" fmla="*/ 576063 h 1152128"/>
                  <a:gd name="connsiteX4" fmla="*/ 216024 w 5832648"/>
                  <a:gd name="connsiteY4" fmla="*/ 576064 h 1152128"/>
                  <a:gd name="connsiteX5" fmla="*/ 216024 w 5832648"/>
                  <a:gd name="connsiteY5" fmla="*/ 576064 h 1152128"/>
                  <a:gd name="connsiteX6" fmla="*/ 247759 w 5832648"/>
                  <a:gd name="connsiteY6" fmla="*/ 733252 h 1152128"/>
                  <a:gd name="connsiteX7" fmla="*/ 619854 w 5832648"/>
                  <a:gd name="connsiteY7" fmla="*/ 979893 h 1152128"/>
                  <a:gd name="connsiteX8" fmla="*/ 5212794 w 5832648"/>
                  <a:gd name="connsiteY8" fmla="*/ 979894 h 1152128"/>
                  <a:gd name="connsiteX9" fmla="*/ 5616624 w 5832648"/>
                  <a:gd name="connsiteY9" fmla="*/ 576064 h 1152128"/>
                  <a:gd name="connsiteX10" fmla="*/ 5616625 w 5832648"/>
                  <a:gd name="connsiteY10" fmla="*/ 576064 h 1152128"/>
                  <a:gd name="connsiteX11" fmla="*/ 5212795 w 5832648"/>
                  <a:gd name="connsiteY11" fmla="*/ 172234 h 1152128"/>
                  <a:gd name="connsiteX12" fmla="*/ 576064 w 5832648"/>
                  <a:gd name="connsiteY12" fmla="*/ 0 h 1152128"/>
                  <a:gd name="connsiteX13" fmla="*/ 5256584 w 5832648"/>
                  <a:gd name="connsiteY13" fmla="*/ 0 h 1152128"/>
                  <a:gd name="connsiteX14" fmla="*/ 5832648 w 5832648"/>
                  <a:gd name="connsiteY14" fmla="*/ 576064 h 1152128"/>
                  <a:gd name="connsiteX15" fmla="*/ 5256584 w 5832648"/>
                  <a:gd name="connsiteY15" fmla="*/ 1152128 h 1152128"/>
                  <a:gd name="connsiteX16" fmla="*/ 576064 w 5832648"/>
                  <a:gd name="connsiteY16" fmla="*/ 1152128 h 1152128"/>
                  <a:gd name="connsiteX17" fmla="*/ 0 w 5832648"/>
                  <a:gd name="connsiteY17" fmla="*/ 576064 h 1152128"/>
                  <a:gd name="connsiteX18" fmla="*/ 576064 w 5832648"/>
                  <a:gd name="connsiteY18" fmla="*/ 0 h 1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32648" h="1152128">
                    <a:moveTo>
                      <a:pt x="619854" y="172234"/>
                    </a:moveTo>
                    <a:cubicBezTo>
                      <a:pt x="452583" y="172234"/>
                      <a:pt x="309064" y="273935"/>
                      <a:pt x="247759" y="418875"/>
                    </a:cubicBezTo>
                    <a:lnTo>
                      <a:pt x="216024" y="576064"/>
                    </a:lnTo>
                    <a:lnTo>
                      <a:pt x="216024" y="576063"/>
                    </a:lnTo>
                    <a:lnTo>
                      <a:pt x="216024" y="576064"/>
                    </a:lnTo>
                    <a:lnTo>
                      <a:pt x="216024" y="576064"/>
                    </a:lnTo>
                    <a:lnTo>
                      <a:pt x="247759" y="733252"/>
                    </a:lnTo>
                    <a:cubicBezTo>
                      <a:pt x="309064" y="878193"/>
                      <a:pt x="452583" y="979893"/>
                      <a:pt x="619854" y="979893"/>
                    </a:cubicBezTo>
                    <a:lnTo>
                      <a:pt x="5212794" y="979894"/>
                    </a:lnTo>
                    <a:cubicBezTo>
                      <a:pt x="5435823" y="979894"/>
                      <a:pt x="5616624" y="799093"/>
                      <a:pt x="5616624" y="576064"/>
                    </a:cubicBezTo>
                    <a:lnTo>
                      <a:pt x="5616625" y="576064"/>
                    </a:lnTo>
                    <a:cubicBezTo>
                      <a:pt x="5616625" y="353035"/>
                      <a:pt x="5435824" y="172234"/>
                      <a:pt x="5212795" y="172234"/>
                    </a:cubicBezTo>
                    <a:close/>
                    <a:moveTo>
                      <a:pt x="576064" y="0"/>
                    </a:moveTo>
                    <a:lnTo>
                      <a:pt x="5256584" y="0"/>
                    </a:lnTo>
                    <a:cubicBezTo>
                      <a:pt x="5574735" y="0"/>
                      <a:pt x="5832648" y="257913"/>
                      <a:pt x="5832648" y="576064"/>
                    </a:cubicBezTo>
                    <a:cubicBezTo>
                      <a:pt x="5832648" y="894215"/>
                      <a:pt x="5574735" y="1152128"/>
                      <a:pt x="5256584" y="1152128"/>
                    </a:cubicBezTo>
                    <a:lnTo>
                      <a:pt x="576064" y="1152128"/>
                    </a:lnTo>
                    <a:cubicBezTo>
                      <a:pt x="257913" y="1152128"/>
                      <a:pt x="0" y="894215"/>
                      <a:pt x="0" y="576064"/>
                    </a:cubicBezTo>
                    <a:cubicBezTo>
                      <a:pt x="0" y="257913"/>
                      <a:pt x="257913" y="0"/>
                      <a:pt x="57606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 sz="2255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3791744" y="5346476"/>
                <a:ext cx="5832648" cy="1152128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endParaRPr lang="zh-CN" altLang="en-US" sz="2255"/>
              </a:p>
            </p:txBody>
          </p:sp>
        </p:grpSp>
        <p:sp>
          <p:nvSpPr>
            <p:cNvPr id="7" name="文本框 163"/>
            <p:cNvSpPr txBox="1">
              <a:spLocks noChangeArrowheads="1"/>
            </p:cNvSpPr>
            <p:nvPr/>
          </p:nvSpPr>
          <p:spPr bwMode="auto">
            <a:xfrm>
              <a:off x="5590823" y="1232787"/>
              <a:ext cx="3561641" cy="46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028" tIns="45514" rIns="91028" bIns="45514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法律基础课程体系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2"/>
          <p:cNvSpPr/>
          <p:nvPr/>
        </p:nvSpPr>
        <p:spPr>
          <a:xfrm>
            <a:off x="1065047" y="1145262"/>
            <a:ext cx="4934449" cy="4757312"/>
          </a:xfrm>
          <a:custGeom>
            <a:avLst/>
            <a:gdLst/>
            <a:ahLst/>
            <a:cxnLst/>
            <a:rect l="l" t="t" r="r" b="b"/>
            <a:pathLst>
              <a:path w="3590926" h="3024336">
                <a:moveTo>
                  <a:pt x="151640" y="0"/>
                </a:moveTo>
                <a:lnTo>
                  <a:pt x="3439286" y="0"/>
                </a:lnTo>
                <a:cubicBezTo>
                  <a:pt x="3523034" y="0"/>
                  <a:pt x="3590926" y="67892"/>
                  <a:pt x="3590926" y="151640"/>
                </a:cubicBezTo>
                <a:lnTo>
                  <a:pt x="3590926" y="944119"/>
                </a:lnTo>
                <a:cubicBezTo>
                  <a:pt x="3330190" y="980543"/>
                  <a:pt x="3130369" y="1205018"/>
                  <a:pt x="3130369" y="1476164"/>
                </a:cubicBezTo>
                <a:cubicBezTo>
                  <a:pt x="3130369" y="1747310"/>
                  <a:pt x="3330190" y="1971786"/>
                  <a:pt x="3590926" y="2008210"/>
                </a:cubicBezTo>
                <a:lnTo>
                  <a:pt x="3590926" y="2872696"/>
                </a:lnTo>
                <a:cubicBezTo>
                  <a:pt x="3590926" y="2956444"/>
                  <a:pt x="3523034" y="3024336"/>
                  <a:pt x="3439286" y="3024336"/>
                </a:cubicBezTo>
                <a:lnTo>
                  <a:pt x="151640" y="3024336"/>
                </a:lnTo>
                <a:cubicBezTo>
                  <a:pt x="67892" y="3024336"/>
                  <a:pt x="0" y="2956444"/>
                  <a:pt x="0" y="2872696"/>
                </a:cubicBezTo>
                <a:lnTo>
                  <a:pt x="0" y="151640"/>
                </a:lnTo>
                <a:cubicBezTo>
                  <a:pt x="0" y="67892"/>
                  <a:pt x="67892" y="0"/>
                  <a:pt x="15164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7" tIns="60948" rIns="121897" bIns="609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8"/>
          <p:cNvSpPr/>
          <p:nvPr/>
        </p:nvSpPr>
        <p:spPr>
          <a:xfrm>
            <a:off x="6198854" y="1144627"/>
            <a:ext cx="4897625" cy="4757946"/>
          </a:xfrm>
          <a:custGeom>
            <a:avLst/>
            <a:gdLst/>
            <a:ahLst/>
            <a:cxnLst/>
            <a:rect l="l" t="t" r="r" b="b"/>
            <a:pathLst>
              <a:path w="3590926" h="3024336">
                <a:moveTo>
                  <a:pt x="151640" y="0"/>
                </a:moveTo>
                <a:lnTo>
                  <a:pt x="3439286" y="0"/>
                </a:lnTo>
                <a:cubicBezTo>
                  <a:pt x="3523034" y="0"/>
                  <a:pt x="3590926" y="67892"/>
                  <a:pt x="3590926" y="151640"/>
                </a:cubicBezTo>
                <a:lnTo>
                  <a:pt x="3590926" y="2872696"/>
                </a:lnTo>
                <a:cubicBezTo>
                  <a:pt x="3590926" y="2956444"/>
                  <a:pt x="3523034" y="3024336"/>
                  <a:pt x="3439286" y="3024336"/>
                </a:cubicBezTo>
                <a:lnTo>
                  <a:pt x="151640" y="3024336"/>
                </a:lnTo>
                <a:cubicBezTo>
                  <a:pt x="67892" y="3024336"/>
                  <a:pt x="0" y="2956444"/>
                  <a:pt x="0" y="2872696"/>
                </a:cubicBezTo>
                <a:lnTo>
                  <a:pt x="0" y="2009983"/>
                </a:lnTo>
                <a:cubicBezTo>
                  <a:pt x="269269" y="1981825"/>
                  <a:pt x="478148" y="1753388"/>
                  <a:pt x="478148" y="1476164"/>
                </a:cubicBezTo>
                <a:cubicBezTo>
                  <a:pt x="478148" y="1198940"/>
                  <a:pt x="269269" y="970503"/>
                  <a:pt x="0" y="942345"/>
                </a:cubicBezTo>
                <a:lnTo>
                  <a:pt x="0" y="151640"/>
                </a:lnTo>
                <a:cubicBezTo>
                  <a:pt x="0" y="67892"/>
                  <a:pt x="67892" y="0"/>
                  <a:pt x="15164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7" tIns="60948" rIns="121897" bIns="6094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0380" y="4849452"/>
            <a:ext cx="1131406" cy="590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9903" y="2176195"/>
            <a:ext cx="1131406" cy="59031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534508" y="3037395"/>
            <a:ext cx="1122766" cy="1122766"/>
            <a:chOff x="5534261" y="3284984"/>
            <a:chExt cx="1122941" cy="1122941"/>
          </a:xfrm>
        </p:grpSpPr>
        <p:sp>
          <p:nvSpPr>
            <p:cNvPr id="24" name="椭圆 23"/>
            <p:cNvSpPr/>
            <p:nvPr/>
          </p:nvSpPr>
          <p:spPr>
            <a:xfrm>
              <a:off x="5534261" y="3284984"/>
              <a:ext cx="1122941" cy="112294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kern="0" dirty="0">
                <a:solidFill>
                  <a:srgbClr val="1F497D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6"/>
            <p:cNvSpPr>
              <a:spLocks noChangeAspect="1" noEditPoints="1"/>
            </p:cNvSpPr>
            <p:nvPr/>
          </p:nvSpPr>
          <p:spPr bwMode="auto">
            <a:xfrm>
              <a:off x="5877881" y="3578166"/>
              <a:ext cx="453864" cy="536576"/>
            </a:xfrm>
            <a:custGeom>
              <a:avLst/>
              <a:gdLst>
                <a:gd name="T0" fmla="*/ 170 w 224"/>
                <a:gd name="T1" fmla="*/ 0 h 264"/>
                <a:gd name="T2" fmla="*/ 200 w 224"/>
                <a:gd name="T3" fmla="*/ 30 h 264"/>
                <a:gd name="T4" fmla="*/ 188 w 224"/>
                <a:gd name="T5" fmla="*/ 104 h 264"/>
                <a:gd name="T6" fmla="*/ 183 w 224"/>
                <a:gd name="T7" fmla="*/ 18 h 264"/>
                <a:gd name="T8" fmla="*/ 56 w 224"/>
                <a:gd name="T9" fmla="*/ 13 h 264"/>
                <a:gd name="T10" fmla="*/ 75 w 224"/>
                <a:gd name="T11" fmla="*/ 37 h 264"/>
                <a:gd name="T12" fmla="*/ 12 w 224"/>
                <a:gd name="T13" fmla="*/ 112 h 264"/>
                <a:gd name="T14" fmla="*/ 17 w 224"/>
                <a:gd name="T15" fmla="*/ 240 h 264"/>
                <a:gd name="T16" fmla="*/ 67 w 224"/>
                <a:gd name="T17" fmla="*/ 245 h 264"/>
                <a:gd name="T18" fmla="*/ 29 w 224"/>
                <a:gd name="T19" fmla="*/ 257 h 264"/>
                <a:gd name="T20" fmla="*/ 0 w 224"/>
                <a:gd name="T21" fmla="*/ 228 h 264"/>
                <a:gd name="T22" fmla="*/ 0 w 224"/>
                <a:gd name="T23" fmla="*/ 108 h 264"/>
                <a:gd name="T24" fmla="*/ 34 w 224"/>
                <a:gd name="T25" fmla="*/ 3 h 264"/>
                <a:gd name="T26" fmla="*/ 34 w 224"/>
                <a:gd name="T27" fmla="*/ 3 h 264"/>
                <a:gd name="T28" fmla="*/ 34 w 224"/>
                <a:gd name="T29" fmla="*/ 3 h 264"/>
                <a:gd name="T30" fmla="*/ 36 w 224"/>
                <a:gd name="T31" fmla="*/ 2 h 264"/>
                <a:gd name="T32" fmla="*/ 36 w 224"/>
                <a:gd name="T33" fmla="*/ 2 h 264"/>
                <a:gd name="T34" fmla="*/ 36 w 224"/>
                <a:gd name="T35" fmla="*/ 2 h 264"/>
                <a:gd name="T36" fmla="*/ 36 w 224"/>
                <a:gd name="T37" fmla="*/ 2 h 264"/>
                <a:gd name="T38" fmla="*/ 38 w 224"/>
                <a:gd name="T39" fmla="*/ 0 h 264"/>
                <a:gd name="T40" fmla="*/ 38 w 224"/>
                <a:gd name="T41" fmla="*/ 0 h 264"/>
                <a:gd name="T42" fmla="*/ 38 w 224"/>
                <a:gd name="T43" fmla="*/ 0 h 264"/>
                <a:gd name="T44" fmla="*/ 38 w 224"/>
                <a:gd name="T45" fmla="*/ 0 h 264"/>
                <a:gd name="T46" fmla="*/ 38 w 224"/>
                <a:gd name="T47" fmla="*/ 0 h 264"/>
                <a:gd name="T48" fmla="*/ 39 w 224"/>
                <a:gd name="T49" fmla="*/ 0 h 264"/>
                <a:gd name="T50" fmla="*/ 40 w 224"/>
                <a:gd name="T51" fmla="*/ 0 h 264"/>
                <a:gd name="T52" fmla="*/ 37 w 224"/>
                <a:gd name="T53" fmla="*/ 180 h 264"/>
                <a:gd name="T54" fmla="*/ 101 w 224"/>
                <a:gd name="T55" fmla="*/ 170 h 264"/>
                <a:gd name="T56" fmla="*/ 37 w 224"/>
                <a:gd name="T57" fmla="*/ 143 h 264"/>
                <a:gd name="T58" fmla="*/ 101 w 224"/>
                <a:gd name="T59" fmla="*/ 153 h 264"/>
                <a:gd name="T60" fmla="*/ 37 w 224"/>
                <a:gd name="T61" fmla="*/ 143 h 264"/>
                <a:gd name="T62" fmla="*/ 37 w 224"/>
                <a:gd name="T63" fmla="*/ 127 h 264"/>
                <a:gd name="T64" fmla="*/ 166 w 224"/>
                <a:gd name="T65" fmla="*/ 117 h 264"/>
                <a:gd name="T66" fmla="*/ 104 w 224"/>
                <a:gd name="T67" fmla="*/ 86 h 264"/>
                <a:gd name="T68" fmla="*/ 166 w 224"/>
                <a:gd name="T69" fmla="*/ 96 h 264"/>
                <a:gd name="T70" fmla="*/ 104 w 224"/>
                <a:gd name="T71" fmla="*/ 86 h 264"/>
                <a:gd name="T72" fmla="*/ 104 w 224"/>
                <a:gd name="T73" fmla="*/ 69 h 264"/>
                <a:gd name="T74" fmla="*/ 166 w 224"/>
                <a:gd name="T75" fmla="*/ 59 h 264"/>
                <a:gd name="T76" fmla="*/ 104 w 224"/>
                <a:gd name="T77" fmla="*/ 34 h 264"/>
                <a:gd name="T78" fmla="*/ 166 w 224"/>
                <a:gd name="T79" fmla="*/ 44 h 264"/>
                <a:gd name="T80" fmla="*/ 104 w 224"/>
                <a:gd name="T81" fmla="*/ 34 h 264"/>
                <a:gd name="T82" fmla="*/ 94 w 224"/>
                <a:gd name="T83" fmla="*/ 217 h 264"/>
                <a:gd name="T84" fmla="*/ 224 w 224"/>
                <a:gd name="T85" fmla="*/ 147 h 264"/>
                <a:gd name="T86" fmla="*/ 90 w 224"/>
                <a:gd name="T87" fmla="*/ 222 h 264"/>
                <a:gd name="T88" fmla="*/ 88 w 224"/>
                <a:gd name="T89" fmla="*/ 264 h 264"/>
                <a:gd name="T90" fmla="*/ 90 w 224"/>
                <a:gd name="T91" fmla="*/ 222 h 264"/>
                <a:gd name="T92" fmla="*/ 188 w 224"/>
                <a:gd name="T93" fmla="*/ 205 h 264"/>
                <a:gd name="T94" fmla="*/ 183 w 224"/>
                <a:gd name="T95" fmla="*/ 240 h 264"/>
                <a:gd name="T96" fmla="*/ 147 w 224"/>
                <a:gd name="T97" fmla="*/ 245 h 264"/>
                <a:gd name="T98" fmla="*/ 145 w 224"/>
                <a:gd name="T99" fmla="*/ 257 h 264"/>
                <a:gd name="T100" fmla="*/ 191 w 224"/>
                <a:gd name="T101" fmla="*/ 248 h 264"/>
                <a:gd name="T102" fmla="*/ 200 w 224"/>
                <a:gd name="T103" fmla="*/ 192 h 264"/>
                <a:gd name="T104" fmla="*/ 62 w 224"/>
                <a:gd name="T105" fmla="*/ 34 h 264"/>
                <a:gd name="T106" fmla="*/ 22 w 224"/>
                <a:gd name="T107" fmla="*/ 8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64">
                  <a:moveTo>
                    <a:pt x="4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9" y="0"/>
                    <a:pt x="186" y="3"/>
                    <a:pt x="191" y="9"/>
                  </a:cubicBezTo>
                  <a:cubicBezTo>
                    <a:pt x="197" y="14"/>
                    <a:pt x="200" y="21"/>
                    <a:pt x="200" y="30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25"/>
                    <a:pt x="186" y="21"/>
                    <a:pt x="183" y="18"/>
                  </a:cubicBezTo>
                  <a:cubicBezTo>
                    <a:pt x="179" y="14"/>
                    <a:pt x="175" y="13"/>
                    <a:pt x="170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7" y="30"/>
                    <a:pt x="77" y="34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2"/>
                    <a:pt x="14" y="236"/>
                    <a:pt x="17" y="240"/>
                  </a:cubicBezTo>
                  <a:cubicBezTo>
                    <a:pt x="20" y="243"/>
                    <a:pt x="25" y="245"/>
                    <a:pt x="29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2" y="257"/>
                    <a:pt x="62" y="257"/>
                    <a:pt x="62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1" y="257"/>
                    <a:pt x="14" y="254"/>
                    <a:pt x="9" y="248"/>
                  </a:cubicBezTo>
                  <a:cubicBezTo>
                    <a:pt x="3" y="243"/>
                    <a:pt x="0" y="236"/>
                    <a:pt x="0" y="2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8"/>
                    <a:pt x="0" y="10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7" y="17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37" y="170"/>
                    <a:pt x="37" y="170"/>
                    <a:pt x="37" y="170"/>
                  </a:cubicBezTo>
                  <a:close/>
                  <a:moveTo>
                    <a:pt x="37" y="14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37" y="143"/>
                    <a:pt x="37" y="143"/>
                    <a:pt x="37" y="143"/>
                  </a:cubicBezTo>
                  <a:close/>
                  <a:moveTo>
                    <a:pt x="37" y="117"/>
                  </a:moveTo>
                  <a:cubicBezTo>
                    <a:pt x="37" y="127"/>
                    <a:pt x="37" y="127"/>
                    <a:pt x="37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37" y="117"/>
                    <a:pt x="37" y="117"/>
                    <a:pt x="37" y="117"/>
                  </a:cubicBezTo>
                  <a:close/>
                  <a:moveTo>
                    <a:pt x="104" y="8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04" y="86"/>
                    <a:pt x="104" y="86"/>
                    <a:pt x="104" y="86"/>
                  </a:cubicBezTo>
                  <a:close/>
                  <a:moveTo>
                    <a:pt x="104" y="59"/>
                  </a:moveTo>
                  <a:cubicBezTo>
                    <a:pt x="104" y="69"/>
                    <a:pt x="104" y="69"/>
                    <a:pt x="104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04" y="59"/>
                    <a:pt x="104" y="59"/>
                    <a:pt x="104" y="59"/>
                  </a:cubicBezTo>
                  <a:close/>
                  <a:moveTo>
                    <a:pt x="104" y="34"/>
                  </a:moveTo>
                  <a:cubicBezTo>
                    <a:pt x="104" y="44"/>
                    <a:pt x="104" y="44"/>
                    <a:pt x="104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94" y="117"/>
                  </a:moveTo>
                  <a:cubicBezTo>
                    <a:pt x="94" y="217"/>
                    <a:pt x="94" y="217"/>
                    <a:pt x="94" y="217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194" y="117"/>
                    <a:pt x="194" y="117"/>
                    <a:pt x="194" y="117"/>
                  </a:cubicBezTo>
                  <a:close/>
                  <a:moveTo>
                    <a:pt x="90" y="222"/>
                  </a:moveTo>
                  <a:cubicBezTo>
                    <a:pt x="78" y="255"/>
                    <a:pt x="78" y="255"/>
                    <a:pt x="78" y="255"/>
                  </a:cubicBezTo>
                  <a:cubicBezTo>
                    <a:pt x="88" y="264"/>
                    <a:pt x="88" y="264"/>
                    <a:pt x="88" y="264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90" y="222"/>
                    <a:pt x="90" y="222"/>
                    <a:pt x="90" y="222"/>
                  </a:cubicBezTo>
                  <a:close/>
                  <a:moveTo>
                    <a:pt x="200" y="192"/>
                  </a:moveTo>
                  <a:cubicBezTo>
                    <a:pt x="188" y="205"/>
                    <a:pt x="188" y="205"/>
                    <a:pt x="188" y="205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88" y="232"/>
                    <a:pt x="186" y="236"/>
                    <a:pt x="183" y="240"/>
                  </a:cubicBezTo>
                  <a:cubicBezTo>
                    <a:pt x="179" y="243"/>
                    <a:pt x="175" y="245"/>
                    <a:pt x="170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79" y="257"/>
                    <a:pt x="186" y="254"/>
                    <a:pt x="191" y="248"/>
                  </a:cubicBezTo>
                  <a:cubicBezTo>
                    <a:pt x="197" y="243"/>
                    <a:pt x="200" y="236"/>
                    <a:pt x="200" y="228"/>
                  </a:cubicBezTo>
                  <a:cubicBezTo>
                    <a:pt x="200" y="192"/>
                    <a:pt x="200" y="192"/>
                    <a:pt x="200" y="192"/>
                  </a:cubicBezTo>
                  <a:close/>
                  <a:moveTo>
                    <a:pt x="22" y="8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43" y="17"/>
                    <a:pt x="43" y="17"/>
                    <a:pt x="43" y="17"/>
                  </a:cubicBezTo>
                  <a:lnTo>
                    <a:pt x="22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5" tIns="45712" rIns="91425" bIns="45712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" name="图片 10" descr="F:\法律基础课堂革命2021年12月\图片3.png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8625" y="1556385"/>
            <a:ext cx="3526790" cy="336994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426008" y="5056505"/>
            <a:ext cx="3058795" cy="654050"/>
            <a:chOff x="2727392" y="2746325"/>
            <a:chExt cx="2082006" cy="452759"/>
          </a:xfrm>
        </p:grpSpPr>
        <p:sp>
          <p:nvSpPr>
            <p:cNvPr id="29" name="文本框 136"/>
            <p:cNvSpPr txBox="1"/>
            <p:nvPr/>
          </p:nvSpPr>
          <p:spPr>
            <a:xfrm>
              <a:off x="2909617" y="2786558"/>
              <a:ext cx="1717554" cy="36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高规格教材</a:t>
              </a:r>
              <a:endPara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727392" y="2746325"/>
              <a:ext cx="2082006" cy="452759"/>
              <a:chOff x="6095999" y="2039788"/>
              <a:chExt cx="3246121" cy="705910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932623" y="5138420"/>
            <a:ext cx="3058795" cy="654050"/>
            <a:chOff x="2727392" y="2746325"/>
            <a:chExt cx="2082006" cy="452759"/>
          </a:xfrm>
        </p:grpSpPr>
        <p:sp>
          <p:nvSpPr>
            <p:cNvPr id="12" name="文本框 136"/>
            <p:cNvSpPr txBox="1"/>
            <p:nvPr/>
          </p:nvSpPr>
          <p:spPr>
            <a:xfrm>
              <a:off x="2909617" y="2786558"/>
              <a:ext cx="1717554" cy="36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职教云平台</a:t>
              </a:r>
              <a:endPara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27392" y="2746325"/>
              <a:ext cx="2082006" cy="452759"/>
              <a:chOff x="6095999" y="2039788"/>
              <a:chExt cx="3246121" cy="705910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3503930" y="260350"/>
            <a:ext cx="4888230" cy="65976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线上与线下教学资源</a:t>
            </a:r>
            <a:endParaRPr lang="zh-CN" altLang="zh-CN" sz="3200" b="1" dirty="0">
              <a:solidFill>
                <a:srgbClr val="3B68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466b7468351a347d10f79c623d4e0e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115" y="1607820"/>
            <a:ext cx="3216910" cy="317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1" descr="微信图片_20210626171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0100" y="793115"/>
            <a:ext cx="5861050" cy="3768725"/>
          </a:xfrm>
          <a:prstGeom prst="rect">
            <a:avLst/>
          </a:prstGeom>
        </p:spPr>
      </p:pic>
      <p:pic>
        <p:nvPicPr>
          <p:cNvPr id="2" name="图片 1" descr="微信图片_202101261108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793115"/>
            <a:ext cx="5149850" cy="35782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379220" y="5039360"/>
            <a:ext cx="2901315" cy="886460"/>
            <a:chOff x="9758" y="2762"/>
            <a:chExt cx="6896" cy="1694"/>
          </a:xfrm>
        </p:grpSpPr>
        <p:grpSp>
          <p:nvGrpSpPr>
            <p:cNvPr id="9" name="组合 8"/>
            <p:cNvGrpSpPr/>
            <p:nvPr/>
          </p:nvGrpSpPr>
          <p:grpSpPr>
            <a:xfrm>
              <a:off x="9758" y="2802"/>
              <a:ext cx="6897" cy="162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圆角矩形 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文本1"/>
            <p:cNvSpPr>
              <a:spLocks noChangeArrowheads="1"/>
            </p:cNvSpPr>
            <p:nvPr/>
          </p:nvSpPr>
          <p:spPr bwMode="gray">
            <a:xfrm>
              <a:off x="10040" y="2762"/>
              <a:ext cx="6499" cy="1694"/>
            </a:xfrm>
            <a:prstGeom prst="roundRect">
              <a:avLst>
                <a:gd name="adj" fmla="val 11505"/>
              </a:avLst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lIns="91393" tIns="45696" rIns="91393" bIns="4569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93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solidFill>
                    <a:srgbClr val="005D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第一期数据</a:t>
              </a:r>
              <a:endPara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99985" y="5111115"/>
            <a:ext cx="2901315" cy="886460"/>
            <a:chOff x="9758" y="2762"/>
            <a:chExt cx="6896" cy="1694"/>
          </a:xfrm>
        </p:grpSpPr>
        <p:grpSp>
          <p:nvGrpSpPr>
            <p:cNvPr id="15" name="组合 14"/>
            <p:cNvGrpSpPr/>
            <p:nvPr/>
          </p:nvGrpSpPr>
          <p:grpSpPr>
            <a:xfrm>
              <a:off x="9758" y="2802"/>
              <a:ext cx="6897" cy="162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文本1"/>
            <p:cNvSpPr>
              <a:spLocks noChangeArrowheads="1"/>
            </p:cNvSpPr>
            <p:nvPr/>
          </p:nvSpPr>
          <p:spPr bwMode="gray">
            <a:xfrm>
              <a:off x="10040" y="2762"/>
              <a:ext cx="6499" cy="1694"/>
            </a:xfrm>
            <a:prstGeom prst="roundRect">
              <a:avLst>
                <a:gd name="adj" fmla="val 11505"/>
              </a:avLst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lIns="91393" tIns="45696" rIns="91393" bIns="4569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93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solidFill>
                    <a:srgbClr val="005D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第二期数据</a:t>
              </a:r>
              <a:endPara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93b022546e7ac64e7ba3ce4c9920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396240"/>
            <a:ext cx="10883900" cy="4850130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4547870" y="5615305"/>
            <a:ext cx="2901315" cy="886460"/>
            <a:chOff x="9758" y="2762"/>
            <a:chExt cx="6896" cy="1694"/>
          </a:xfrm>
        </p:grpSpPr>
        <p:grpSp>
          <p:nvGrpSpPr>
            <p:cNvPr id="33" name="组合 32"/>
            <p:cNvGrpSpPr/>
            <p:nvPr/>
          </p:nvGrpSpPr>
          <p:grpSpPr>
            <a:xfrm>
              <a:off x="9758" y="2802"/>
              <a:ext cx="6897" cy="162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文本1"/>
            <p:cNvSpPr>
              <a:spLocks noChangeArrowheads="1"/>
            </p:cNvSpPr>
            <p:nvPr/>
          </p:nvSpPr>
          <p:spPr bwMode="gray">
            <a:xfrm>
              <a:off x="10040" y="2762"/>
              <a:ext cx="6499" cy="1694"/>
            </a:xfrm>
            <a:prstGeom prst="roundRect">
              <a:avLst>
                <a:gd name="adj" fmla="val 11505"/>
              </a:avLst>
            </a:prstGeom>
            <a:noFill/>
            <a:ln w="28575" cap="flat" cmpd="sng" algn="ctr">
              <a:noFill/>
              <a:prstDash val="solid"/>
            </a:ln>
            <a:effectLst/>
          </p:spPr>
          <p:txBody>
            <a:bodyPr lIns="91393" tIns="45696" rIns="91393" bIns="45696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793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2800" b="1" dirty="0">
                  <a:solidFill>
                    <a:srgbClr val="005D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第三期数据</a:t>
              </a:r>
              <a:endPara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54193" y="1177713"/>
            <a:ext cx="10548620" cy="5220547"/>
          </a:xfrm>
          <a:prstGeom prst="rect">
            <a:avLst/>
          </a:prstGeom>
          <a:solidFill>
            <a:schemeClr val="bg1"/>
          </a:solidFill>
          <a:ln w="76200">
            <a:solidFill>
              <a:srgbClr val="005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1271270" y="1252855"/>
            <a:ext cx="989393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altLang="zh-CN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职业教育“课堂革命”是新时代职业教育“提质培优”项目建设中最难最重要的部分，它是将满堂灌、填鸭式的“教师教为中心”的传统课堂，转变为以学生为中心，促进学生差异性、个性化发展的新型课堂。</a:t>
            </a:r>
            <a:endParaRPr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fontAlgn="auto" hangingPunct="1">
              <a:lnSpc>
                <a:spcPts val="3860"/>
              </a:lnSpc>
              <a:buClrTx/>
              <a:buSzTx/>
              <a:buFontTx/>
            </a:pPr>
            <a:r>
              <a:rPr 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法律基础》课程作为公共基础课程，其进行课堂革命的难度会比专业课大很多。对非法律专业进行系统的普法教育，如何让学生真正成为学习的主人，让学生愿意学、会学，需要为学生“学”开展教学设计、进行有效教学，“学”是教学的逻辑起点，创设“为学而教”课堂，努力为学生更好地“学”想尽办法、创造条件、铺平道路。</a:t>
            </a:r>
            <a:endParaRPr sz="28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892" y="7029356"/>
            <a:ext cx="6972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5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Impact" panose="020B0806030902050204" pitchFamily="34" charset="0"/>
              </a:rPr>
              <a:t>延时符</a:t>
            </a:r>
            <a:endParaRPr lang="zh-CN" altLang="en-US" sz="1345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83615" y="167005"/>
            <a:ext cx="5224145" cy="605155"/>
            <a:chOff x="2910" y="298"/>
            <a:chExt cx="5589" cy="953"/>
          </a:xfrm>
        </p:grpSpPr>
        <p:sp>
          <p:nvSpPr>
            <p:cNvPr id="4" name="圆角矩形 3"/>
            <p:cNvSpPr/>
            <p:nvPr/>
          </p:nvSpPr>
          <p:spPr>
            <a:xfrm>
              <a:off x="2910" y="298"/>
              <a:ext cx="5589" cy="95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53487" tIns="26743" rIns="53487" bIns="26743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50" y="332"/>
              <a:ext cx="482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二、课堂革命设计思路</a:t>
              </a:r>
              <a:endParaRPr lang="zh-CN" altLang="en-US" sz="32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" y="4077970"/>
            <a:ext cx="2198370" cy="2580640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2451145" y="1358532"/>
            <a:ext cx="792000" cy="792000"/>
            <a:chOff x="4229236" y="3968984"/>
            <a:chExt cx="792000" cy="792000"/>
          </a:xfrm>
        </p:grpSpPr>
        <p:sp>
          <p:nvSpPr>
            <p:cNvPr id="96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7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MH_Text_1"/>
          <p:cNvSpPr/>
          <p:nvPr>
            <p:custDataLst>
              <p:tags r:id="rId4"/>
            </p:custDataLst>
          </p:nvPr>
        </p:nvSpPr>
        <p:spPr>
          <a:xfrm>
            <a:off x="3503295" y="1196975"/>
            <a:ext cx="8039100" cy="1849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教学设计中，使学生成为教学活动的主体，教师成为教学过程的组织者，形成“学中做、做中学”的课程实施方案，将学习知识的过程变为应用知识的过程，提高学生的应用能力。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495595" y="3284978"/>
            <a:ext cx="792000" cy="792000"/>
            <a:chOff x="4229236" y="3968984"/>
            <a:chExt cx="792000" cy="792000"/>
          </a:xfrm>
        </p:grpSpPr>
        <p:sp>
          <p:nvSpPr>
            <p:cNvPr id="102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103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MH_Text_1"/>
          <p:cNvSpPr/>
          <p:nvPr>
            <p:custDataLst>
              <p:tags r:id="rId7"/>
            </p:custDataLst>
          </p:nvPr>
        </p:nvSpPr>
        <p:spPr>
          <a:xfrm>
            <a:off x="3575685" y="3140710"/>
            <a:ext cx="8001000" cy="180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重发挥学生的主体作用，以激发学生学习兴趣为切入口，寻求学生的兴趣点，充分利用各种信息化教学手段，采取学生易于接受的授课方式，让学生愿意学习，并参与其中，让课堂成为有活力的课堂。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116070" y="189230"/>
            <a:ext cx="3854450" cy="5207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684E2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439926" y="341318"/>
            <a:ext cx="604201" cy="215968"/>
            <a:chOff x="264939" y="188640"/>
            <a:chExt cx="604358" cy="216024"/>
          </a:xfrm>
        </p:grpSpPr>
        <p:sp>
          <p:nvSpPr>
            <p:cNvPr id="53" name="燕尾形 52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4" name="燕尾形 53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10800000">
            <a:off x="3116469" y="341318"/>
            <a:ext cx="604201" cy="215968"/>
            <a:chOff x="264939" y="188640"/>
            <a:chExt cx="604358" cy="216024"/>
          </a:xfrm>
        </p:grpSpPr>
        <p:sp>
          <p:nvSpPr>
            <p:cNvPr id="57" name="燕尾形 56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2684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2684E2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2684E2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684E2"/>
                </a:solidFill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363720" y="200660"/>
            <a:ext cx="3463925" cy="49784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lvl="1" algn="ctr"/>
            <a:r>
              <a:rPr lang="zh-CN" altLang="en-US" sz="28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设计思路</a:t>
            </a:r>
            <a:endParaRPr lang="zh-CN" altLang="en-US" sz="2800" b="1" dirty="0" smtClean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4010" y="5210933"/>
            <a:ext cx="792000" cy="792000"/>
            <a:chOff x="4229236" y="3968984"/>
            <a:chExt cx="792000" cy="792000"/>
          </a:xfrm>
        </p:grpSpPr>
        <p:sp>
          <p:nvSpPr>
            <p:cNvPr id="8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prstClr val="white"/>
                </a:solidFill>
                <a:latin typeface="Impact MT Std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buClrTx/>
                <a:buSzTx/>
                <a:buFontTx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MH_Text_1"/>
          <p:cNvSpPr/>
          <p:nvPr>
            <p:custDataLst>
              <p:tags r:id="rId10"/>
            </p:custDataLst>
          </p:nvPr>
        </p:nvSpPr>
        <p:spPr>
          <a:xfrm>
            <a:off x="3648075" y="5085080"/>
            <a:ext cx="8211185" cy="148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始终把学生放在首位，以学生的全面发展和个性发展为出发点和归宿点，关注学生差异，让每个学生都有不同程度的收获，使课堂成为“有用”“有趣”“有效”的课堂。</a:t>
            </a:r>
            <a:endParaRPr lang="zh-CN" altLang="en-US" sz="2400" b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8.xml><?xml version="1.0" encoding="utf-8"?>
<p:tagLst xmlns:p="http://schemas.openxmlformats.org/presentationml/2006/main">
  <p:tag name="KSO_WM_UNIT_PLACING_PICTURE_USER_VIEWPORT" val="{&quot;height&quot;:3450,&quot;width&quot;:3973}"/>
</p:tagLst>
</file>

<file path=ppt/tags/tag1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51201112552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23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2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29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p="http://schemas.openxmlformats.org/presentationml/2006/main">
  <p:tag name="MH" val="20151201112552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51201112552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1201112552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51201112552"/>
  <p:tag name="MH_LIBRARY" val="GRAPHIC"/>
  <p:tag name="MH_TYPE" val="Title"/>
  <p:tag name="MH_ORDER" val="1"/>
</p:tagLst>
</file>

<file path=ppt/tags/tag7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8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2480</Words>
  <Application>WPS 演示</Application>
  <PresentationFormat>宽屏</PresentationFormat>
  <Paragraphs>163</Paragraphs>
  <Slides>21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Montserrat Light</vt:lpstr>
      <vt:lpstr>Segoe Print</vt:lpstr>
      <vt:lpstr>微软雅黑 Light</vt:lpstr>
      <vt:lpstr>黑体</vt:lpstr>
      <vt:lpstr>Century Gothic</vt:lpstr>
      <vt:lpstr>Open Sans</vt:lpstr>
      <vt:lpstr>Impact MT Std</vt:lpstr>
      <vt:lpstr>AvantGarde Md BT</vt:lpstr>
      <vt:lpstr>Times New Roman</vt:lpstr>
      <vt:lpstr>Impact</vt:lpstr>
      <vt:lpstr>Times New Roman</vt:lpstr>
      <vt:lpstr>Arial Unicode MS</vt:lpstr>
      <vt:lpstr>Bebas Neue</vt:lpstr>
      <vt:lpstr>Calibri</vt:lpstr>
      <vt:lpstr>Montserrat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xiaobaoer</dc:creator>
  <cp:lastModifiedBy>lenovo</cp:lastModifiedBy>
  <cp:revision>397</cp:revision>
  <dcterms:created xsi:type="dcterms:W3CDTF">2016-01-14T08:47:00Z</dcterms:created>
  <dcterms:modified xsi:type="dcterms:W3CDTF">2021-12-10T03:18:28Z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3AB3E4B261CE47B88916133AF59B0875</vt:lpwstr>
  </property>
</Properties>
</file>